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Nunito Light" panose="020F0302020204030204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Sora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7ITHZt6yCtyaelApM2sQLS9PZ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3484A7-FFB5-4F4B-920C-DE026E2BA440}">
  <a:tblStyle styleId="{2C3484A7-FFB5-4F4B-920C-DE026E2BA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>
      <p:cViewPr varScale="1">
        <p:scale>
          <a:sx n="170" d="100"/>
          <a:sy n="170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employees will leave, numbers half yearly and by geographic regions.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6fee3130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9" name="Google Shape;1519;g26fee3130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6fea34ef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g26fea34ef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d16279ca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1" name="Google Shape;1531;g2d16279ca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d16e1591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g2d16e1591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6fe93f50d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4" name="Google Shape;1544;g26fe93f50d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6fe988da39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8" name="Google Shape;1658;g26fe988da39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-add performed, eda, feature engineering and scaling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-Random Forest, discuss results ( what are the factors that lead to churn) and accuracy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6fe93f50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g26fe93f50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d16e1591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2d16e1591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employees will leave, numbers half yearly and by geographic regions.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4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3" name="Google Shape;13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" name="Google Shape;14;p4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4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4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" name="Google Shape;17;p4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8" name="Google Shape;18;p4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5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57" name="Google Shape;157;p5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58" name="Google Shape;158;p5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9" name="Google Shape;159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" name="Google Shape;160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61" name="Google Shape;161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62" name="Google Shape;162;p5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3" name="Google Shape;163;p5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" name="Google Shape;164;p5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65" name="Google Shape;165;p5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5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8" name="Google Shape;168;p5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9" name="Google Shape;169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" name="Google Shape;170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1" name="Google Shape;171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72" name="Google Shape;172;p5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3" name="Google Shape;173;p5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" name="Google Shape;174;p5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75" name="Google Shape;175;p5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76" name="Google Shape;176;p52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3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5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1" name="Google Shape;181;p5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2" name="Google Shape;182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" name="Google Shape;183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84" name="Google Shape;184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85" name="Google Shape;185;p5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6" name="Google Shape;186;p5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" name="Google Shape;187;p5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88" name="Google Shape;188;p5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4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4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4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3" name="Google Shape;193;p5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4" name="Google Shape;194;p5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95" name="Google Shape;195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" name="Google Shape;196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97" name="Google Shape;197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98" name="Google Shape;198;p5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99" name="Google Shape;199;p5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00;p5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1" name="Google Shape;201;p5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04" name="Google Shape;204;p5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5" name="Google Shape;205;p5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6" name="Google Shape;206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07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08" name="Google Shape;208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09" name="Google Shape;209;p5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0" name="Google Shape;210;p5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1" name="Google Shape;211;p5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12" name="Google Shape;212;p5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6" name="Google Shape;216;p5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17" name="Google Shape;217;p5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18" name="Google Shape;218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9" name="Google Shape;219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0" name="Google Shape;220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21" name="Google Shape;221;p5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5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3" name="Google Shape;223;p5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24" name="Google Shape;224;p5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6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6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6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3" name="Google Shape;233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4" name="Google Shape;234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35" name="Google Shape;235;p6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6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7" name="Google Shape;237;p6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38" name="Google Shape;238;p6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239" name="Google Shape;239;p62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62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2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62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62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2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2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2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2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2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2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2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2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2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2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2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2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2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2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2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2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2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2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2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2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2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2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2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2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2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2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2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2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2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2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2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2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2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2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2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2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2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2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2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2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2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2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2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2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2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2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2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2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2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2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2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2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2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2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2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2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2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2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2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2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2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2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2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2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2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2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2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2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2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2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2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2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2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2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2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2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2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2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2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2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2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2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62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62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2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2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2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2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2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2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2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2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2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2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2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2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2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8" name="Google Shape;368;p62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62"/>
            <p:cNvGrpSpPr/>
            <p:nvPr/>
          </p:nvGrpSpPr>
          <p:grpSpPr>
            <a:xfrm>
              <a:off x="3729110" y="795775"/>
              <a:ext cx="1239905" cy="584116"/>
              <a:chOff x="6947135" y="2460525"/>
              <a:chExt cx="1239905" cy="584116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2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2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2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2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2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2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2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2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2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2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2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62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2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2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2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62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2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2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2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2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2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2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2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2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2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2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2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62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62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2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2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2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2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2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2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2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2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2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2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2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2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2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2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2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2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2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2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2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2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62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62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62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62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62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62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62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62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62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62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2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2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2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2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2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2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2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2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2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2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2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62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62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62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62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62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2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2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62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62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62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62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2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62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62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62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62"/>
            <p:cNvGrpSpPr/>
            <p:nvPr/>
          </p:nvGrpSpPr>
          <p:grpSpPr>
            <a:xfrm flipH="1">
              <a:off x="3725956" y="3512636"/>
              <a:ext cx="1329442" cy="916475"/>
              <a:chOff x="713230" y="2963286"/>
              <a:chExt cx="1329442" cy="916475"/>
            </a:xfrm>
          </p:grpSpPr>
          <p:sp>
            <p:nvSpPr>
              <p:cNvPr id="472" name="Google Shape;472;p62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62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62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62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62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62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62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62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62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62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62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62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62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62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2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2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62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62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2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2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62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62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62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62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2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2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62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62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2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2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62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62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62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62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62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62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62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62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62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6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6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17" name="Google Shape;517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18" name="Google Shape;518;p6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6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6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21" name="Google Shape;521;p6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522" name="Google Shape;522;p63"/>
          <p:cNvGrpSpPr/>
          <p:nvPr/>
        </p:nvGrpSpPr>
        <p:grpSpPr>
          <a:xfrm>
            <a:off x="5441862" y="1343334"/>
            <a:ext cx="2955371" cy="2456833"/>
            <a:chOff x="5475412" y="1860275"/>
            <a:chExt cx="2955371" cy="2456833"/>
          </a:xfrm>
        </p:grpSpPr>
        <p:sp>
          <p:nvSpPr>
            <p:cNvPr id="523" name="Google Shape;523;p63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3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3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3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3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3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3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3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3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3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3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3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3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3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3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3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3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3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3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3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3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3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3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3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3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3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3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3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3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3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63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3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3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3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3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3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3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3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63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3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63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3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3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3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3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3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3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3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3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3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3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3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3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3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3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3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63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3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3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3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3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3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3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3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" name="Google Shape;23;p4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4" name="Google Shape;24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26" name="Google Shape;26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27" name="Google Shape;27;p4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8" name="Google Shape;28;p4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4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30" name="Google Shape;30;p4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31" name="Google Shape;31;p43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 idx="6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5" name="Google Shape;45;p4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46" name="Google Shape;46;p4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47" name="Google Shape;47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9" name="Google Shape;49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50" name="Google Shape;50;p4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4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4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3" name="Google Shape;53;p4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54" name="Google Shape;54;p44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5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5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9" name="Google Shape;59;p4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0" name="Google Shape;60;p4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1" name="Google Shape;61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" name="Google Shape;62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3" name="Google Shape;63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64" name="Google Shape;64;p4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5" name="Google Shape;65;p4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" name="Google Shape;66;p4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67" name="Google Shape;67;p4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4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2" name="Google Shape;72;p4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3" name="Google Shape;73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" name="Google Shape;74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5" name="Google Shape;75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76" name="Google Shape;76;p4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7" name="Google Shape;77;p4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" name="Google Shape;78;p4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79" name="Google Shape;79;p4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85" name="Google Shape;85;p4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4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" name="Google Shape;88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9" name="Google Shape;89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90" name="Google Shape;90;p4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4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" name="Google Shape;92;p4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3" name="Google Shape;93;p4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94" name="Google Shape;94;p4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02" name="Google Shape;102;p4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3" name="Google Shape;103;p4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4" name="Google Shape;104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06" name="Google Shape;106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07" name="Google Shape;107;p4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8" name="Google Shape;108;p4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" name="Google Shape;109;p4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10" name="Google Shape;110;p4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11" name="Google Shape;111;p4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9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9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9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9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9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49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9" name="Google Shape;119;p49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0" name="Google Shape;120;p49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1" name="Google Shape;121;p4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2" name="Google Shape;122;p4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3" name="Google Shape;123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" name="Google Shape;124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5" name="Google Shape;125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26" name="Google Shape;126;p4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7" name="Google Shape;127;p4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" name="Google Shape;128;p4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29" name="Google Shape;129;p4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30" name="Google Shape;130;p4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0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0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0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0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0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3" name="Google Shape;143;p50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44" name="Google Shape;144;p5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5" name="Google Shape;145;p5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6" name="Google Shape;146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" name="Google Shape;147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48" name="Google Shape;148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149" name="Google Shape;149;p5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5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" name="Google Shape;151;p5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152" name="Google Shape;152;p5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sp>
        <p:nvSpPr>
          <p:cNvPr id="153" name="Google Shape;153;p5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"/>
          <p:cNvSpPr txBox="1">
            <a:spLocks noGrp="1"/>
          </p:cNvSpPr>
          <p:nvPr>
            <p:ph type="ctrTitle"/>
          </p:nvPr>
        </p:nvSpPr>
        <p:spPr>
          <a:xfrm>
            <a:off x="713225" y="901827"/>
            <a:ext cx="4370100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900"/>
              <a:t>Employee Churn Analysis</a:t>
            </a:r>
            <a:endParaRPr sz="3700" b="0"/>
          </a:p>
        </p:txBody>
      </p:sp>
      <p:pic>
        <p:nvPicPr>
          <p:cNvPr id="705" name="Google Shape;70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75" y="457975"/>
            <a:ext cx="4017126" cy="42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"/>
          <p:cNvSpPr txBox="1"/>
          <p:nvPr/>
        </p:nvSpPr>
        <p:spPr>
          <a:xfrm>
            <a:off x="573600" y="3412700"/>
            <a:ext cx="3808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 Presentation by: </a:t>
            </a:r>
            <a:endParaRPr sz="1800" i="1">
              <a:solidFill>
                <a:srgbClr val="273C4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Charles Biddle Porter, Duc Hoang, Harshit Gole, Kirti Vatsh, Manan Dhanteja</a:t>
            </a:r>
            <a:endParaRPr sz="1800" i="1">
              <a:solidFill>
                <a:srgbClr val="273C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1"/>
          <p:cNvSpPr txBox="1">
            <a:spLocks noGrp="1"/>
          </p:cNvSpPr>
          <p:nvPr>
            <p:ph type="title"/>
          </p:nvPr>
        </p:nvSpPr>
        <p:spPr>
          <a:xfrm>
            <a:off x="784950" y="359350"/>
            <a:ext cx="77109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Employee Churn by Country</a:t>
            </a:r>
            <a:endParaRPr/>
          </a:p>
        </p:txBody>
      </p:sp>
      <p:pic>
        <p:nvPicPr>
          <p:cNvPr id="1516" name="Google Shape;15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50" y="988675"/>
            <a:ext cx="7882699" cy="36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6fee313007_0_3"/>
          <p:cNvSpPr txBox="1">
            <a:spLocks noGrp="1"/>
          </p:cNvSpPr>
          <p:nvPr>
            <p:ph type="title"/>
          </p:nvPr>
        </p:nvSpPr>
        <p:spPr>
          <a:xfrm>
            <a:off x="784950" y="359350"/>
            <a:ext cx="77109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Employee Churn by Department</a:t>
            </a:r>
            <a:endParaRPr/>
          </a:p>
        </p:txBody>
      </p:sp>
      <p:pic>
        <p:nvPicPr>
          <p:cNvPr id="1522" name="Google Shape;1522;g26fee31300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0" y="1033750"/>
            <a:ext cx="7710898" cy="36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6fea34ef07_0_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06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Employees Leaving by Quarter</a:t>
            </a:r>
            <a:endParaRPr/>
          </a:p>
        </p:txBody>
      </p:sp>
      <p:pic>
        <p:nvPicPr>
          <p:cNvPr id="1528" name="Google Shape;1528;g26fea34ef0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88" y="1161400"/>
            <a:ext cx="6174825" cy="34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d16279ca9b_0_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06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Hiring Pipeline</a:t>
            </a:r>
            <a:endParaRPr/>
          </a:p>
        </p:txBody>
      </p:sp>
      <p:graphicFrame>
        <p:nvGraphicFramePr>
          <p:cNvPr id="1534" name="Google Shape;1534;g2d16279ca9b_0_0"/>
          <p:cNvGraphicFramePr/>
          <p:nvPr/>
        </p:nvGraphicFramePr>
        <p:xfrm>
          <a:off x="952500" y="1594550"/>
          <a:ext cx="7410750" cy="2304450"/>
        </p:xfrm>
        <a:graphic>
          <a:graphicData uri="http://schemas.openxmlformats.org/drawingml/2006/table">
            <a:tbl>
              <a:tblPr>
                <a:noFill/>
                <a:tableStyleId>{2C3484A7-FFB5-4F4B-920C-DE026E2BA440}</a:tableStyleId>
              </a:tblPr>
              <a:tblGrid>
                <a:gridCol w="148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Region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 months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 months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 months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 months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Asia pacific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358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443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440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445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Americas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EMEA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d16e159133_0_13"/>
          <p:cNvSpPr txBox="1">
            <a:spLocks noGrp="1"/>
          </p:cNvSpPr>
          <p:nvPr>
            <p:ph type="title" idx="4294967295"/>
          </p:nvPr>
        </p:nvSpPr>
        <p:spPr>
          <a:xfrm>
            <a:off x="43887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/>
              <a:t>05</a:t>
            </a:r>
            <a:endParaRPr/>
          </a:p>
        </p:txBody>
      </p:sp>
      <p:sp>
        <p:nvSpPr>
          <p:cNvPr id="1540" name="Google Shape;1540;g2d16e159133_0_13"/>
          <p:cNvSpPr txBox="1">
            <a:spLocks noGrp="1"/>
          </p:cNvSpPr>
          <p:nvPr>
            <p:ph type="title"/>
          </p:nvPr>
        </p:nvSpPr>
        <p:spPr>
          <a:xfrm>
            <a:off x="4523025" y="25717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Conclusion</a:t>
            </a:r>
            <a:endParaRPr/>
          </a:p>
        </p:txBody>
      </p:sp>
      <p:pic>
        <p:nvPicPr>
          <p:cNvPr id="1541" name="Google Shape;1541;g2d16e15913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75" y="462013"/>
            <a:ext cx="4219475" cy="42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6fe93f50dd_0_126"/>
          <p:cNvSpPr txBox="1">
            <a:spLocks noGrp="1"/>
          </p:cNvSpPr>
          <p:nvPr>
            <p:ph type="body" idx="4294967295"/>
          </p:nvPr>
        </p:nvSpPr>
        <p:spPr>
          <a:xfrm>
            <a:off x="697148" y="594045"/>
            <a:ext cx="46773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Developed hiring pipeline with high accuracy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Estimated cost of voluntary churn over the next 2 years is $43.6 Million.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most churn is expected in Thailand and the United States.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team with the highest expected churn is Engineering.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Next Steps 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Begin working on a pipeline.</a:t>
            </a:r>
            <a:endParaRPr sz="1600" dirty="0">
              <a:solidFill>
                <a:srgbClr val="98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Test on new data in six months - a year to evaluate predictions.</a:t>
            </a:r>
            <a:endParaRPr sz="1600" dirty="0"/>
          </a:p>
        </p:txBody>
      </p:sp>
      <p:grpSp>
        <p:nvGrpSpPr>
          <p:cNvPr id="1547" name="Google Shape;1547;g26fe93f50dd_0_126"/>
          <p:cNvGrpSpPr/>
          <p:nvPr/>
        </p:nvGrpSpPr>
        <p:grpSpPr>
          <a:xfrm>
            <a:off x="5532237" y="1331668"/>
            <a:ext cx="2898308" cy="2712157"/>
            <a:chOff x="6727934" y="1261064"/>
            <a:chExt cx="1795285" cy="1679874"/>
          </a:xfrm>
        </p:grpSpPr>
        <p:grpSp>
          <p:nvGrpSpPr>
            <p:cNvPr id="1548" name="Google Shape;1548;g26fe93f50dd_0_126"/>
            <p:cNvGrpSpPr/>
            <p:nvPr/>
          </p:nvGrpSpPr>
          <p:grpSpPr>
            <a:xfrm>
              <a:off x="8384149" y="2614888"/>
              <a:ext cx="139069" cy="139071"/>
              <a:chOff x="5448853" y="3419595"/>
              <a:chExt cx="78735" cy="78736"/>
            </a:xfrm>
          </p:grpSpPr>
          <p:sp>
            <p:nvSpPr>
              <p:cNvPr id="1549" name="Google Shape;1549;g26fe93f50dd_0_126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26fe93f50dd_0_126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26fe93f50dd_0_126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26fe93f50dd_0_126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26fe93f50dd_0_126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g26fe93f50dd_0_126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g26fe93f50dd_0_126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g26fe93f50dd_0_126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7" name="Google Shape;1557;g26fe93f50dd_0_126"/>
            <p:cNvSpPr/>
            <p:nvPr/>
          </p:nvSpPr>
          <p:spPr>
            <a:xfrm>
              <a:off x="7379802" y="2174552"/>
              <a:ext cx="423166" cy="165915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26fe93f50dd_0_126"/>
            <p:cNvSpPr/>
            <p:nvPr/>
          </p:nvSpPr>
          <p:spPr>
            <a:xfrm>
              <a:off x="8240247" y="1261064"/>
              <a:ext cx="108447" cy="108388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26fe93f50dd_0_126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26fe93f50dd_0_126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26fe93f50dd_0_126"/>
            <p:cNvSpPr/>
            <p:nvPr/>
          </p:nvSpPr>
          <p:spPr>
            <a:xfrm>
              <a:off x="8286210" y="1697806"/>
              <a:ext cx="47143" cy="47674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26fe93f50dd_0_126"/>
            <p:cNvSpPr/>
            <p:nvPr/>
          </p:nvSpPr>
          <p:spPr>
            <a:xfrm>
              <a:off x="6843404" y="1371577"/>
              <a:ext cx="517865" cy="515682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26fe93f50dd_0_126"/>
            <p:cNvSpPr/>
            <p:nvPr/>
          </p:nvSpPr>
          <p:spPr>
            <a:xfrm>
              <a:off x="7134585" y="1285137"/>
              <a:ext cx="959027" cy="662893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26fe93f50dd_0_126"/>
            <p:cNvSpPr/>
            <p:nvPr/>
          </p:nvSpPr>
          <p:spPr>
            <a:xfrm>
              <a:off x="7131340" y="1281833"/>
              <a:ext cx="965576" cy="670032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26fe93f50dd_0_126"/>
            <p:cNvSpPr/>
            <p:nvPr/>
          </p:nvSpPr>
          <p:spPr>
            <a:xfrm>
              <a:off x="7204681" y="1349156"/>
              <a:ext cx="818837" cy="535389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26fe93f50dd_0_126"/>
            <p:cNvSpPr/>
            <p:nvPr/>
          </p:nvSpPr>
          <p:spPr>
            <a:xfrm>
              <a:off x="7201376" y="1345320"/>
              <a:ext cx="825445" cy="542469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26fe93f50dd_0_126"/>
            <p:cNvSpPr/>
            <p:nvPr/>
          </p:nvSpPr>
          <p:spPr>
            <a:xfrm>
              <a:off x="7201376" y="1512300"/>
              <a:ext cx="6608" cy="180666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26fe93f50dd_0_126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26fe93f50dd_0_126"/>
            <p:cNvSpPr/>
            <p:nvPr/>
          </p:nvSpPr>
          <p:spPr>
            <a:xfrm>
              <a:off x="6977518" y="1943023"/>
              <a:ext cx="1272625" cy="86026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26fe93f50dd_0_126"/>
            <p:cNvSpPr/>
            <p:nvPr/>
          </p:nvSpPr>
          <p:spPr>
            <a:xfrm>
              <a:off x="6974214" y="1939778"/>
              <a:ext cx="1279764" cy="92516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26fe93f50dd_0_126"/>
            <p:cNvSpPr/>
            <p:nvPr/>
          </p:nvSpPr>
          <p:spPr>
            <a:xfrm>
              <a:off x="6986251" y="2005449"/>
              <a:ext cx="1255160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26fe93f50dd_0_126"/>
            <p:cNvSpPr/>
            <p:nvPr/>
          </p:nvSpPr>
          <p:spPr>
            <a:xfrm>
              <a:off x="7492557" y="1948511"/>
              <a:ext cx="243090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26fe93f50dd_0_126"/>
            <p:cNvSpPr/>
            <p:nvPr/>
          </p:nvSpPr>
          <p:spPr>
            <a:xfrm>
              <a:off x="7489253" y="1945206"/>
              <a:ext cx="249699" cy="33454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26fe93f50dd_0_126"/>
            <p:cNvSpPr/>
            <p:nvPr/>
          </p:nvSpPr>
          <p:spPr>
            <a:xfrm>
              <a:off x="7368297" y="1450405"/>
              <a:ext cx="438507" cy="375551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26fe93f50dd_0_126"/>
            <p:cNvSpPr/>
            <p:nvPr/>
          </p:nvSpPr>
          <p:spPr>
            <a:xfrm>
              <a:off x="7397326" y="1420844"/>
              <a:ext cx="438507" cy="375551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26fe93f50dd_0_126"/>
            <p:cNvSpPr/>
            <p:nvPr/>
          </p:nvSpPr>
          <p:spPr>
            <a:xfrm>
              <a:off x="7394022" y="1417599"/>
              <a:ext cx="445646" cy="382100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26fe93f50dd_0_126"/>
            <p:cNvSpPr/>
            <p:nvPr/>
          </p:nvSpPr>
          <p:spPr>
            <a:xfrm>
              <a:off x="7464649" y="1618446"/>
              <a:ext cx="302742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26fe93f50dd_0_126"/>
            <p:cNvSpPr/>
            <p:nvPr/>
          </p:nvSpPr>
          <p:spPr>
            <a:xfrm>
              <a:off x="7461345" y="1615201"/>
              <a:ext cx="309881" cy="47084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26fe93f50dd_0_126"/>
            <p:cNvSpPr/>
            <p:nvPr/>
          </p:nvSpPr>
          <p:spPr>
            <a:xfrm>
              <a:off x="7497514" y="1629421"/>
              <a:ext cx="235420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26fe93f50dd_0_126"/>
            <p:cNvSpPr/>
            <p:nvPr/>
          </p:nvSpPr>
          <p:spPr>
            <a:xfrm>
              <a:off x="7517221" y="1681934"/>
              <a:ext cx="198189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26fe93f50dd_0_126"/>
            <p:cNvSpPr/>
            <p:nvPr/>
          </p:nvSpPr>
          <p:spPr>
            <a:xfrm>
              <a:off x="7513917" y="1678689"/>
              <a:ext cx="204739" cy="30150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26fe93f50dd_0_126"/>
            <p:cNvSpPr/>
            <p:nvPr/>
          </p:nvSpPr>
          <p:spPr>
            <a:xfrm>
              <a:off x="7557166" y="1687952"/>
              <a:ext cx="10974" cy="11564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26fe93f50dd_0_126"/>
            <p:cNvSpPr/>
            <p:nvPr/>
          </p:nvSpPr>
          <p:spPr>
            <a:xfrm>
              <a:off x="7579056" y="1687952"/>
              <a:ext cx="10974" cy="11564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26fe93f50dd_0_126"/>
            <p:cNvSpPr/>
            <p:nvPr/>
          </p:nvSpPr>
          <p:spPr>
            <a:xfrm>
              <a:off x="759929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26fe93f50dd_0_126"/>
            <p:cNvSpPr/>
            <p:nvPr/>
          </p:nvSpPr>
          <p:spPr>
            <a:xfrm>
              <a:off x="7621185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26fe93f50dd_0_126"/>
            <p:cNvSpPr/>
            <p:nvPr/>
          </p:nvSpPr>
          <p:spPr>
            <a:xfrm>
              <a:off x="764254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26fe93f50dd_0_126"/>
            <p:cNvSpPr/>
            <p:nvPr/>
          </p:nvSpPr>
          <p:spPr>
            <a:xfrm>
              <a:off x="7664434" y="1687952"/>
              <a:ext cx="11564" cy="11564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26fe93f50dd_0_126"/>
            <p:cNvSpPr/>
            <p:nvPr/>
          </p:nvSpPr>
          <p:spPr>
            <a:xfrm>
              <a:off x="7552800" y="1465215"/>
              <a:ext cx="126442" cy="126501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26fe93f50dd_0_126"/>
            <p:cNvSpPr/>
            <p:nvPr/>
          </p:nvSpPr>
          <p:spPr>
            <a:xfrm>
              <a:off x="7549496" y="1461380"/>
              <a:ext cx="133582" cy="134172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26fe93f50dd_0_126"/>
            <p:cNvSpPr/>
            <p:nvPr/>
          </p:nvSpPr>
          <p:spPr>
            <a:xfrm>
              <a:off x="7587789" y="1532007"/>
              <a:ext cx="56465" cy="28498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26fe93f50dd_0_126"/>
            <p:cNvSpPr/>
            <p:nvPr/>
          </p:nvSpPr>
          <p:spPr>
            <a:xfrm>
              <a:off x="7584544" y="1528702"/>
              <a:ext cx="63546" cy="35106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26fe93f50dd_0_126"/>
            <p:cNvSpPr/>
            <p:nvPr/>
          </p:nvSpPr>
          <p:spPr>
            <a:xfrm>
              <a:off x="7600415" y="1496428"/>
              <a:ext cx="31802" cy="31802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26fe93f50dd_0_126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26fe93f50dd_0_126"/>
            <p:cNvSpPr/>
            <p:nvPr/>
          </p:nvSpPr>
          <p:spPr>
            <a:xfrm>
              <a:off x="7569203" y="1724121"/>
              <a:ext cx="93637" cy="29029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26fe93f50dd_0_126"/>
            <p:cNvSpPr/>
            <p:nvPr/>
          </p:nvSpPr>
          <p:spPr>
            <a:xfrm>
              <a:off x="7565898" y="1720817"/>
              <a:ext cx="100245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26fe93f50dd_0_126"/>
            <p:cNvSpPr/>
            <p:nvPr/>
          </p:nvSpPr>
          <p:spPr>
            <a:xfrm>
              <a:off x="6772246" y="1753682"/>
              <a:ext cx="559993" cy="977022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26fe93f50dd_0_126"/>
            <p:cNvSpPr/>
            <p:nvPr/>
          </p:nvSpPr>
          <p:spPr>
            <a:xfrm>
              <a:off x="6731179" y="1693971"/>
              <a:ext cx="559993" cy="995726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26fe93f50dd_0_126"/>
            <p:cNvSpPr/>
            <p:nvPr/>
          </p:nvSpPr>
          <p:spPr>
            <a:xfrm>
              <a:off x="6727934" y="1690725"/>
              <a:ext cx="566542" cy="1002216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26fe93f50dd_0_126"/>
            <p:cNvSpPr/>
            <p:nvPr/>
          </p:nvSpPr>
          <p:spPr>
            <a:xfrm>
              <a:off x="6732301" y="1693971"/>
              <a:ext cx="558341" cy="80538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26fe93f50dd_0_126"/>
            <p:cNvSpPr/>
            <p:nvPr/>
          </p:nvSpPr>
          <p:spPr>
            <a:xfrm>
              <a:off x="6728465" y="1690725"/>
              <a:ext cx="565480" cy="87088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26fe93f50dd_0_126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26fe93f50dd_0_126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26fe93f50dd_0_126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26fe93f50dd_0_126"/>
            <p:cNvSpPr/>
            <p:nvPr/>
          </p:nvSpPr>
          <p:spPr>
            <a:xfrm>
              <a:off x="6820392" y="1885023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26fe93f50dd_0_126"/>
            <p:cNvSpPr/>
            <p:nvPr/>
          </p:nvSpPr>
          <p:spPr>
            <a:xfrm>
              <a:off x="7032804" y="1885023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26fe93f50dd_0_126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26fe93f50dd_0_126"/>
            <p:cNvSpPr/>
            <p:nvPr/>
          </p:nvSpPr>
          <p:spPr>
            <a:xfrm>
              <a:off x="7027848" y="2016364"/>
              <a:ext cx="176889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26fe93f50dd_0_126"/>
            <p:cNvSpPr/>
            <p:nvPr/>
          </p:nvSpPr>
          <p:spPr>
            <a:xfrm>
              <a:off x="6924415" y="2016364"/>
              <a:ext cx="67912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26fe93f50dd_0_126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26fe93f50dd_0_126"/>
            <p:cNvSpPr/>
            <p:nvPr/>
          </p:nvSpPr>
          <p:spPr>
            <a:xfrm>
              <a:off x="6820392" y="1950163"/>
              <a:ext cx="94227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26fe93f50dd_0_126"/>
            <p:cNvSpPr/>
            <p:nvPr/>
          </p:nvSpPr>
          <p:spPr>
            <a:xfrm>
              <a:off x="6945184" y="1950163"/>
              <a:ext cx="155531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26fe93f50dd_0_126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26fe93f50dd_0_126"/>
            <p:cNvSpPr/>
            <p:nvPr/>
          </p:nvSpPr>
          <p:spPr>
            <a:xfrm>
              <a:off x="6820392" y="2074955"/>
              <a:ext cx="176889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26fe93f50dd_0_126"/>
            <p:cNvSpPr/>
            <p:nvPr/>
          </p:nvSpPr>
          <p:spPr>
            <a:xfrm>
              <a:off x="7032804" y="2074955"/>
              <a:ext cx="67912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26fe93f50dd_0_126"/>
            <p:cNvSpPr/>
            <p:nvPr/>
          </p:nvSpPr>
          <p:spPr>
            <a:xfrm>
              <a:off x="6820392" y="2286245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26fe93f50dd_0_126"/>
            <p:cNvSpPr/>
            <p:nvPr/>
          </p:nvSpPr>
          <p:spPr>
            <a:xfrm>
              <a:off x="7032804" y="2286245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26fe93f50dd_0_126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26fe93f50dd_0_126"/>
            <p:cNvSpPr/>
            <p:nvPr/>
          </p:nvSpPr>
          <p:spPr>
            <a:xfrm>
              <a:off x="7027848" y="2206886"/>
              <a:ext cx="176889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26fe93f50dd_0_126"/>
            <p:cNvSpPr/>
            <p:nvPr/>
          </p:nvSpPr>
          <p:spPr>
            <a:xfrm>
              <a:off x="6924415" y="2206886"/>
              <a:ext cx="67912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26fe93f50dd_0_126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26fe93f50dd_0_126"/>
            <p:cNvSpPr/>
            <p:nvPr/>
          </p:nvSpPr>
          <p:spPr>
            <a:xfrm>
              <a:off x="7123669" y="2357403"/>
              <a:ext cx="67381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26fe93f50dd_0_126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26fe93f50dd_0_126"/>
            <p:cNvSpPr/>
            <p:nvPr/>
          </p:nvSpPr>
          <p:spPr>
            <a:xfrm>
              <a:off x="6820392" y="2140094"/>
              <a:ext cx="94227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26fe93f50dd_0_126"/>
            <p:cNvSpPr/>
            <p:nvPr/>
          </p:nvSpPr>
          <p:spPr>
            <a:xfrm>
              <a:off x="6945184" y="2140094"/>
              <a:ext cx="155531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26fe93f50dd_0_126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26fe93f50dd_0_126"/>
            <p:cNvSpPr/>
            <p:nvPr/>
          </p:nvSpPr>
          <p:spPr>
            <a:xfrm>
              <a:off x="7017994" y="2427440"/>
              <a:ext cx="155531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26fe93f50dd_0_126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26fe93f50dd_0_126"/>
            <p:cNvSpPr/>
            <p:nvPr/>
          </p:nvSpPr>
          <p:spPr>
            <a:xfrm>
              <a:off x="7433436" y="2415403"/>
              <a:ext cx="731867" cy="521700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26fe93f50dd_0_126"/>
            <p:cNvSpPr/>
            <p:nvPr/>
          </p:nvSpPr>
          <p:spPr>
            <a:xfrm>
              <a:off x="7430191" y="2412099"/>
              <a:ext cx="738947" cy="52883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26fe93f50dd_0_126"/>
            <p:cNvSpPr/>
            <p:nvPr/>
          </p:nvSpPr>
          <p:spPr>
            <a:xfrm>
              <a:off x="7474502" y="2375989"/>
              <a:ext cx="731867" cy="8820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26fe93f50dd_0_126"/>
            <p:cNvSpPr/>
            <p:nvPr/>
          </p:nvSpPr>
          <p:spPr>
            <a:xfrm>
              <a:off x="7471198" y="2372685"/>
              <a:ext cx="738475" cy="94758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26fe93f50dd_0_126"/>
            <p:cNvSpPr/>
            <p:nvPr/>
          </p:nvSpPr>
          <p:spPr>
            <a:xfrm>
              <a:off x="7553862" y="2401715"/>
              <a:ext cx="33454" cy="33985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26fe93f50dd_0_126"/>
            <p:cNvSpPr/>
            <p:nvPr/>
          </p:nvSpPr>
          <p:spPr>
            <a:xfrm>
              <a:off x="7606434" y="2401715"/>
              <a:ext cx="33985" cy="3398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26fe93f50dd_0_126"/>
            <p:cNvSpPr/>
            <p:nvPr/>
          </p:nvSpPr>
          <p:spPr>
            <a:xfrm>
              <a:off x="7501349" y="2401715"/>
              <a:ext cx="33985" cy="3398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26fe93f50dd_0_126"/>
            <p:cNvSpPr/>
            <p:nvPr/>
          </p:nvSpPr>
          <p:spPr>
            <a:xfrm>
              <a:off x="7473971" y="2464140"/>
              <a:ext cx="732398" cy="430246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26fe93f50dd_0_126"/>
            <p:cNvSpPr/>
            <p:nvPr/>
          </p:nvSpPr>
          <p:spPr>
            <a:xfrm>
              <a:off x="7470667" y="2460305"/>
              <a:ext cx="739006" cy="437386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26fe93f50dd_0_126"/>
            <p:cNvSpPr/>
            <p:nvPr/>
          </p:nvSpPr>
          <p:spPr>
            <a:xfrm>
              <a:off x="7778310" y="2564859"/>
              <a:ext cx="336078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26fe93f50dd_0_126"/>
            <p:cNvSpPr/>
            <p:nvPr/>
          </p:nvSpPr>
          <p:spPr>
            <a:xfrm>
              <a:off x="7778310" y="2614657"/>
              <a:ext cx="122666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26fe93f50dd_0_126"/>
            <p:cNvSpPr/>
            <p:nvPr/>
          </p:nvSpPr>
          <p:spPr>
            <a:xfrm>
              <a:off x="7941395" y="2614657"/>
              <a:ext cx="147270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26fe93f50dd_0_126"/>
            <p:cNvSpPr/>
            <p:nvPr/>
          </p:nvSpPr>
          <p:spPr>
            <a:xfrm>
              <a:off x="7778310" y="2766237"/>
              <a:ext cx="217896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26fe93f50dd_0_126"/>
            <p:cNvSpPr/>
            <p:nvPr/>
          </p:nvSpPr>
          <p:spPr>
            <a:xfrm>
              <a:off x="7778310" y="2667170"/>
              <a:ext cx="338851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26fe93f50dd_0_126"/>
            <p:cNvSpPr/>
            <p:nvPr/>
          </p:nvSpPr>
          <p:spPr>
            <a:xfrm>
              <a:off x="7778310" y="2716969"/>
              <a:ext cx="112223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26fe93f50dd_0_126"/>
            <p:cNvSpPr/>
            <p:nvPr/>
          </p:nvSpPr>
          <p:spPr>
            <a:xfrm>
              <a:off x="7915670" y="2716969"/>
              <a:ext cx="198720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26fe93f50dd_0_126"/>
            <p:cNvSpPr/>
            <p:nvPr/>
          </p:nvSpPr>
          <p:spPr>
            <a:xfrm>
              <a:off x="7525953" y="2548397"/>
              <a:ext cx="219017" cy="219017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26fe93f50dd_0_126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26fe93f50dd_0_126"/>
            <p:cNvSpPr/>
            <p:nvPr/>
          </p:nvSpPr>
          <p:spPr>
            <a:xfrm>
              <a:off x="7516631" y="2550049"/>
              <a:ext cx="218486" cy="218427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26fe93f50dd_0_126"/>
            <p:cNvSpPr/>
            <p:nvPr/>
          </p:nvSpPr>
          <p:spPr>
            <a:xfrm>
              <a:off x="7513386" y="2546213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26fe93f50dd_0_126"/>
            <p:cNvSpPr/>
            <p:nvPr/>
          </p:nvSpPr>
          <p:spPr>
            <a:xfrm>
              <a:off x="7662251" y="2565921"/>
              <a:ext cx="54813" cy="54813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26fe93f50dd_0_126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26fe93f50dd_0_126"/>
            <p:cNvSpPr/>
            <p:nvPr/>
          </p:nvSpPr>
          <p:spPr>
            <a:xfrm>
              <a:off x="7985707" y="2216444"/>
              <a:ext cx="377203" cy="33908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26fe93f50dd_0_126"/>
            <p:cNvSpPr/>
            <p:nvPr/>
          </p:nvSpPr>
          <p:spPr>
            <a:xfrm>
              <a:off x="8001047" y="2212904"/>
              <a:ext cx="345991" cy="345991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26fe93f50dd_0_126"/>
            <p:cNvSpPr/>
            <p:nvPr/>
          </p:nvSpPr>
          <p:spPr>
            <a:xfrm>
              <a:off x="7997212" y="2199923"/>
              <a:ext cx="384873" cy="339382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26fe93f50dd_0_126"/>
            <p:cNvSpPr/>
            <p:nvPr/>
          </p:nvSpPr>
          <p:spPr>
            <a:xfrm>
              <a:off x="8016388" y="2196442"/>
              <a:ext cx="345991" cy="345991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26fe93f50dd_0_126"/>
            <p:cNvSpPr/>
            <p:nvPr/>
          </p:nvSpPr>
          <p:spPr>
            <a:xfrm>
              <a:off x="8070553" y="2285655"/>
              <a:ext cx="224505" cy="141842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26fe93f50dd_0_126"/>
            <p:cNvSpPr/>
            <p:nvPr/>
          </p:nvSpPr>
          <p:spPr>
            <a:xfrm>
              <a:off x="8066718" y="2282410"/>
              <a:ext cx="231585" cy="148391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6fe988da39_0_548"/>
          <p:cNvSpPr txBox="1">
            <a:spLocks noGrp="1"/>
          </p:cNvSpPr>
          <p:nvPr>
            <p:ph type="title"/>
          </p:nvPr>
        </p:nvSpPr>
        <p:spPr>
          <a:xfrm>
            <a:off x="187650" y="1764000"/>
            <a:ext cx="4448100" cy="1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800"/>
              <a:t>Thanks for listening!</a:t>
            </a:r>
            <a:endParaRPr sz="4800"/>
          </a:p>
        </p:txBody>
      </p:sp>
      <p:pic>
        <p:nvPicPr>
          <p:cNvPr id="1661" name="Google Shape;1661;g26fe988da39_0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300" y="612901"/>
            <a:ext cx="3695700" cy="39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2" name="Google Shape;712;p3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3" name="Google Shape;713;p3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4" name="Google Shape;714;p3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5" name="Google Shape;715;p3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6" name="Google Shape;716;p3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" name="Google Shape;717;p3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17376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718" name="Google Shape;718;p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19" name="Google Shape;719;p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720" name="Google Shape;720;p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HR Insights</a:t>
            </a:r>
            <a:endParaRPr/>
          </a:p>
        </p:txBody>
      </p:sp>
      <p:sp>
        <p:nvSpPr>
          <p:cNvPr id="721" name="Google Shape;721;p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722" name="Google Shape;722;p3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723" name="Google Shape;723;p3"/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"/>
          <p:cNvSpPr txBox="1">
            <a:spLocks noGrp="1"/>
          </p:cNvSpPr>
          <p:nvPr>
            <p:ph type="subTitle" idx="1"/>
          </p:nvPr>
        </p:nvSpPr>
        <p:spPr>
          <a:xfrm>
            <a:off x="652150" y="1562750"/>
            <a:ext cx="4003800" cy="2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Develop an integrated data analysis framework for Seagate's HR department to effectively forecast a two-year hiring pipeline to counter inefficiencies in workforce planning and resource allocation.</a:t>
            </a:r>
            <a:endParaRPr i="1"/>
          </a:p>
        </p:txBody>
      </p:sp>
      <p:sp>
        <p:nvSpPr>
          <p:cNvPr id="851" name="Google Shape;851;p4"/>
          <p:cNvSpPr txBox="1">
            <a:spLocks noGrp="1"/>
          </p:cNvSpPr>
          <p:nvPr>
            <p:ph type="title"/>
          </p:nvPr>
        </p:nvSpPr>
        <p:spPr>
          <a:xfrm>
            <a:off x="713225" y="863013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Mission Statement</a:t>
            </a:r>
            <a:endParaRPr/>
          </a:p>
        </p:txBody>
      </p:sp>
      <p:pic>
        <p:nvPicPr>
          <p:cNvPr id="852" name="Google Shape;852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150" r="27146"/>
          <a:stretch/>
        </p:blipFill>
        <p:spPr>
          <a:xfrm>
            <a:off x="5019725" y="965076"/>
            <a:ext cx="2203377" cy="32133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53" name="Google Shape;853;p4"/>
          <p:cNvGrpSpPr/>
          <p:nvPr/>
        </p:nvGrpSpPr>
        <p:grpSpPr>
          <a:xfrm>
            <a:off x="6964178" y="2817557"/>
            <a:ext cx="1466651" cy="1625713"/>
            <a:chOff x="6964178" y="2817557"/>
            <a:chExt cx="1466651" cy="1625713"/>
          </a:xfrm>
        </p:grpSpPr>
        <p:sp>
          <p:nvSpPr>
            <p:cNvPr id="854" name="Google Shape;854;p4"/>
            <p:cNvSpPr/>
            <p:nvPr/>
          </p:nvSpPr>
          <p:spPr>
            <a:xfrm>
              <a:off x="8050212" y="2817557"/>
              <a:ext cx="149334" cy="149334"/>
            </a:xfrm>
            <a:custGeom>
              <a:avLst/>
              <a:gdLst/>
              <a:ahLst/>
              <a:cxnLst/>
              <a:rect l="l" t="t" r="r" b="b"/>
              <a:pathLst>
                <a:path w="1875" h="1875" extrusionOk="0">
                  <a:moveTo>
                    <a:pt x="938" y="177"/>
                  </a:moveTo>
                  <a:lnTo>
                    <a:pt x="1198" y="650"/>
                  </a:lnTo>
                  <a:cubicBezTo>
                    <a:pt x="1207" y="659"/>
                    <a:pt x="1216" y="668"/>
                    <a:pt x="1225" y="678"/>
                  </a:cubicBezTo>
                  <a:lnTo>
                    <a:pt x="1699" y="937"/>
                  </a:lnTo>
                  <a:lnTo>
                    <a:pt x="1225" y="1197"/>
                  </a:lnTo>
                  <a:cubicBezTo>
                    <a:pt x="1216" y="1197"/>
                    <a:pt x="1207" y="1206"/>
                    <a:pt x="1198" y="1216"/>
                  </a:cubicBezTo>
                  <a:lnTo>
                    <a:pt x="938" y="1689"/>
                  </a:lnTo>
                  <a:lnTo>
                    <a:pt x="678" y="1216"/>
                  </a:lnTo>
                  <a:cubicBezTo>
                    <a:pt x="678" y="1206"/>
                    <a:pt x="669" y="1197"/>
                    <a:pt x="660" y="1197"/>
                  </a:cubicBezTo>
                  <a:lnTo>
                    <a:pt x="186" y="928"/>
                  </a:lnTo>
                  <a:lnTo>
                    <a:pt x="660" y="678"/>
                  </a:lnTo>
                  <a:cubicBezTo>
                    <a:pt x="669" y="668"/>
                    <a:pt x="678" y="659"/>
                    <a:pt x="678" y="650"/>
                  </a:cubicBezTo>
                  <a:lnTo>
                    <a:pt x="938" y="177"/>
                  </a:lnTo>
                  <a:close/>
                  <a:moveTo>
                    <a:pt x="938" y="0"/>
                  </a:moveTo>
                  <a:cubicBezTo>
                    <a:pt x="919" y="0"/>
                    <a:pt x="901" y="10"/>
                    <a:pt x="891" y="28"/>
                  </a:cubicBezTo>
                  <a:lnTo>
                    <a:pt x="585" y="585"/>
                  </a:lnTo>
                  <a:lnTo>
                    <a:pt x="29" y="882"/>
                  </a:lnTo>
                  <a:cubicBezTo>
                    <a:pt x="10" y="891"/>
                    <a:pt x="1" y="910"/>
                    <a:pt x="1" y="928"/>
                  </a:cubicBezTo>
                  <a:cubicBezTo>
                    <a:pt x="1" y="956"/>
                    <a:pt x="10" y="974"/>
                    <a:pt x="29" y="984"/>
                  </a:cubicBezTo>
                  <a:lnTo>
                    <a:pt x="585" y="1290"/>
                  </a:lnTo>
                  <a:lnTo>
                    <a:pt x="882" y="1837"/>
                  </a:lnTo>
                  <a:cubicBezTo>
                    <a:pt x="901" y="1856"/>
                    <a:pt x="919" y="1874"/>
                    <a:pt x="938" y="1874"/>
                  </a:cubicBezTo>
                  <a:cubicBezTo>
                    <a:pt x="956" y="1874"/>
                    <a:pt x="975" y="1856"/>
                    <a:pt x="984" y="1837"/>
                  </a:cubicBezTo>
                  <a:lnTo>
                    <a:pt x="1290" y="1290"/>
                  </a:lnTo>
                  <a:lnTo>
                    <a:pt x="1847" y="984"/>
                  </a:lnTo>
                  <a:cubicBezTo>
                    <a:pt x="1866" y="974"/>
                    <a:pt x="1875" y="956"/>
                    <a:pt x="1875" y="937"/>
                  </a:cubicBezTo>
                  <a:cubicBezTo>
                    <a:pt x="1875" y="919"/>
                    <a:pt x="1866" y="900"/>
                    <a:pt x="1847" y="882"/>
                  </a:cubicBezTo>
                  <a:lnTo>
                    <a:pt x="1290" y="585"/>
                  </a:lnTo>
                  <a:lnTo>
                    <a:pt x="994" y="28"/>
                  </a:lnTo>
                  <a:cubicBezTo>
                    <a:pt x="984" y="10"/>
                    <a:pt x="966" y="0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8311760" y="3539546"/>
              <a:ext cx="9000" cy="60689"/>
            </a:xfrm>
            <a:custGeom>
              <a:avLst/>
              <a:gdLst/>
              <a:ahLst/>
              <a:cxnLst/>
              <a:rect l="l" t="t" r="r" b="b"/>
              <a:pathLst>
                <a:path w="113" h="762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lnTo>
                    <a:pt x="1" y="706"/>
                  </a:lnTo>
                  <a:cubicBezTo>
                    <a:pt x="1" y="734"/>
                    <a:pt x="20" y="761"/>
                    <a:pt x="57" y="761"/>
                  </a:cubicBezTo>
                  <a:cubicBezTo>
                    <a:pt x="84" y="761"/>
                    <a:pt x="112" y="734"/>
                    <a:pt x="112" y="706"/>
                  </a:cubicBezTo>
                  <a:lnTo>
                    <a:pt x="112" y="56"/>
                  </a:lnTo>
                  <a:cubicBezTo>
                    <a:pt x="112" y="2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8311760" y="3671118"/>
              <a:ext cx="9000" cy="59893"/>
            </a:xfrm>
            <a:custGeom>
              <a:avLst/>
              <a:gdLst/>
              <a:ahLst/>
              <a:cxnLst/>
              <a:rect l="l" t="t" r="r" b="b"/>
              <a:pathLst>
                <a:path w="113" h="75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0" y="751"/>
                    <a:pt x="57" y="751"/>
                  </a:cubicBezTo>
                  <a:cubicBezTo>
                    <a:pt x="84" y="751"/>
                    <a:pt x="112" y="733"/>
                    <a:pt x="112" y="69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8351662" y="3631217"/>
              <a:ext cx="60689" cy="8920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697" y="111"/>
                  </a:lnTo>
                  <a:cubicBezTo>
                    <a:pt x="734" y="111"/>
                    <a:pt x="762" y="84"/>
                    <a:pt x="762" y="56"/>
                  </a:cubicBezTo>
                  <a:cubicBezTo>
                    <a:pt x="762" y="19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8220169" y="3631217"/>
              <a:ext cx="60689" cy="8920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1"/>
                    <a:pt x="66" y="111"/>
                  </a:cubicBezTo>
                  <a:lnTo>
                    <a:pt x="706" y="111"/>
                  </a:lnTo>
                  <a:cubicBezTo>
                    <a:pt x="734" y="111"/>
                    <a:pt x="761" y="84"/>
                    <a:pt x="761" y="56"/>
                  </a:cubicBezTo>
                  <a:cubicBezTo>
                    <a:pt x="761" y="19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8251948" y="3663711"/>
              <a:ext cx="36318" cy="36238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8246771" y="3659092"/>
              <a:ext cx="46672" cy="45318"/>
            </a:xfrm>
            <a:custGeom>
              <a:avLst/>
              <a:gdLst/>
              <a:ahLst/>
              <a:cxnLst/>
              <a:rect l="l" t="t" r="r" b="b"/>
              <a:pathLst>
                <a:path w="586" h="569" extrusionOk="0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0"/>
                  </a:cubicBezTo>
                  <a:cubicBezTo>
                    <a:pt x="38" y="568"/>
                    <a:pt x="47" y="568"/>
                    <a:pt x="66" y="568"/>
                  </a:cubicBezTo>
                  <a:cubicBezTo>
                    <a:pt x="75" y="568"/>
                    <a:pt x="93" y="568"/>
                    <a:pt x="103" y="550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8344335" y="3571324"/>
              <a:ext cx="36238" cy="35521"/>
            </a:xfrm>
            <a:custGeom>
              <a:avLst/>
              <a:gdLst/>
              <a:ahLst/>
              <a:cxnLst/>
              <a:rect l="l" t="t" r="r" b="b"/>
              <a:pathLst>
                <a:path w="455" h="446" extrusionOk="0">
                  <a:moveTo>
                    <a:pt x="0" y="44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8339158" y="3566545"/>
              <a:ext cx="46592" cy="45477"/>
            </a:xfrm>
            <a:custGeom>
              <a:avLst/>
              <a:gdLst/>
              <a:ahLst/>
              <a:cxnLst/>
              <a:rect l="l" t="t" r="r" b="b"/>
              <a:pathLst>
                <a:path w="585" h="571" extrusionOk="0">
                  <a:moveTo>
                    <a:pt x="521" y="0"/>
                  </a:moveTo>
                  <a:cubicBezTo>
                    <a:pt x="506" y="0"/>
                    <a:pt x="492" y="5"/>
                    <a:pt x="483" y="14"/>
                  </a:cubicBezTo>
                  <a:lnTo>
                    <a:pt x="28" y="469"/>
                  </a:lnTo>
                  <a:cubicBezTo>
                    <a:pt x="0" y="487"/>
                    <a:pt x="0" y="525"/>
                    <a:pt x="28" y="552"/>
                  </a:cubicBezTo>
                  <a:cubicBezTo>
                    <a:pt x="37" y="562"/>
                    <a:pt x="56" y="571"/>
                    <a:pt x="65" y="571"/>
                  </a:cubicBezTo>
                  <a:cubicBezTo>
                    <a:pt x="84" y="571"/>
                    <a:pt x="93" y="562"/>
                    <a:pt x="112" y="552"/>
                  </a:cubicBezTo>
                  <a:lnTo>
                    <a:pt x="566" y="98"/>
                  </a:lnTo>
                  <a:cubicBezTo>
                    <a:pt x="585" y="70"/>
                    <a:pt x="585" y="42"/>
                    <a:pt x="566" y="14"/>
                  </a:cubicBezTo>
                  <a:cubicBezTo>
                    <a:pt x="552" y="5"/>
                    <a:pt x="536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8251948" y="3571324"/>
              <a:ext cx="36318" cy="35521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1" y="1"/>
                  </a:moveTo>
                  <a:lnTo>
                    <a:pt x="455" y="44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8246771" y="3566545"/>
              <a:ext cx="46672" cy="45477"/>
            </a:xfrm>
            <a:custGeom>
              <a:avLst/>
              <a:gdLst/>
              <a:ahLst/>
              <a:cxnLst/>
              <a:rect l="l" t="t" r="r" b="b"/>
              <a:pathLst>
                <a:path w="586" h="571" extrusionOk="0">
                  <a:moveTo>
                    <a:pt x="64" y="0"/>
                  </a:moveTo>
                  <a:cubicBezTo>
                    <a:pt x="49" y="0"/>
                    <a:pt x="33" y="5"/>
                    <a:pt x="19" y="14"/>
                  </a:cubicBezTo>
                  <a:cubicBezTo>
                    <a:pt x="1" y="42"/>
                    <a:pt x="1" y="70"/>
                    <a:pt x="19" y="98"/>
                  </a:cubicBezTo>
                  <a:lnTo>
                    <a:pt x="474" y="552"/>
                  </a:lnTo>
                  <a:cubicBezTo>
                    <a:pt x="483" y="562"/>
                    <a:pt x="502" y="571"/>
                    <a:pt x="520" y="571"/>
                  </a:cubicBezTo>
                  <a:cubicBezTo>
                    <a:pt x="529" y="571"/>
                    <a:pt x="548" y="562"/>
                    <a:pt x="557" y="552"/>
                  </a:cubicBezTo>
                  <a:cubicBezTo>
                    <a:pt x="585" y="525"/>
                    <a:pt x="585" y="487"/>
                    <a:pt x="557" y="469"/>
                  </a:cubicBezTo>
                  <a:lnTo>
                    <a:pt x="103" y="14"/>
                  </a:lnTo>
                  <a:cubicBezTo>
                    <a:pt x="93" y="5"/>
                    <a:pt x="7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8344335" y="3663711"/>
              <a:ext cx="36238" cy="36238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8339158" y="3659092"/>
              <a:ext cx="46592" cy="45318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83" y="550"/>
                  </a:lnTo>
                  <a:cubicBezTo>
                    <a:pt x="492" y="568"/>
                    <a:pt x="510" y="568"/>
                    <a:pt x="520" y="568"/>
                  </a:cubicBezTo>
                  <a:cubicBezTo>
                    <a:pt x="538" y="568"/>
                    <a:pt x="548" y="568"/>
                    <a:pt x="566" y="550"/>
                  </a:cubicBezTo>
                  <a:cubicBezTo>
                    <a:pt x="585" y="531"/>
                    <a:pt x="585" y="494"/>
                    <a:pt x="566" y="476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8376830" y="3208544"/>
              <a:ext cx="53999" cy="54795"/>
            </a:xfrm>
            <a:custGeom>
              <a:avLst/>
              <a:gdLst/>
              <a:ahLst/>
              <a:cxnLst/>
              <a:rect l="l" t="t" r="r" b="b"/>
              <a:pathLst>
                <a:path w="678" h="688" extrusionOk="0">
                  <a:moveTo>
                    <a:pt x="334" y="121"/>
                  </a:moveTo>
                  <a:cubicBezTo>
                    <a:pt x="464" y="121"/>
                    <a:pt x="566" y="223"/>
                    <a:pt x="566" y="344"/>
                  </a:cubicBezTo>
                  <a:cubicBezTo>
                    <a:pt x="566" y="474"/>
                    <a:pt x="464" y="567"/>
                    <a:pt x="334" y="567"/>
                  </a:cubicBezTo>
                  <a:cubicBezTo>
                    <a:pt x="214" y="567"/>
                    <a:pt x="112" y="474"/>
                    <a:pt x="112" y="344"/>
                  </a:cubicBezTo>
                  <a:cubicBezTo>
                    <a:pt x="112" y="223"/>
                    <a:pt x="214" y="121"/>
                    <a:pt x="334" y="121"/>
                  </a:cubicBezTo>
                  <a:close/>
                  <a:moveTo>
                    <a:pt x="334" y="1"/>
                  </a:moveTo>
                  <a:cubicBezTo>
                    <a:pt x="149" y="1"/>
                    <a:pt x="0" y="159"/>
                    <a:pt x="0" y="344"/>
                  </a:cubicBezTo>
                  <a:cubicBezTo>
                    <a:pt x="0" y="530"/>
                    <a:pt x="149" y="687"/>
                    <a:pt x="334" y="687"/>
                  </a:cubicBezTo>
                  <a:cubicBezTo>
                    <a:pt x="529" y="687"/>
                    <a:pt x="678" y="530"/>
                    <a:pt x="678" y="344"/>
                  </a:cubicBezTo>
                  <a:cubicBezTo>
                    <a:pt x="678" y="159"/>
                    <a:pt x="529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7681743" y="3168650"/>
              <a:ext cx="135237" cy="164865"/>
            </a:xfrm>
            <a:custGeom>
              <a:avLst/>
              <a:gdLst/>
              <a:ahLst/>
              <a:cxnLst/>
              <a:rect l="l" t="t" r="r" b="b"/>
              <a:pathLst>
                <a:path w="1698" h="2070" extrusionOk="0">
                  <a:moveTo>
                    <a:pt x="1642" y="1"/>
                  </a:moveTo>
                  <a:cubicBezTo>
                    <a:pt x="659" y="168"/>
                    <a:pt x="0" y="1095"/>
                    <a:pt x="167" y="2069"/>
                  </a:cubicBezTo>
                  <a:lnTo>
                    <a:pt x="167" y="2069"/>
                  </a:lnTo>
                  <a:lnTo>
                    <a:pt x="510" y="2014"/>
                  </a:lnTo>
                  <a:cubicBezTo>
                    <a:pt x="501" y="1930"/>
                    <a:pt x="492" y="1847"/>
                    <a:pt x="492" y="1772"/>
                  </a:cubicBezTo>
                  <a:cubicBezTo>
                    <a:pt x="492" y="1049"/>
                    <a:pt x="1011" y="455"/>
                    <a:pt x="1698" y="335"/>
                  </a:cubicBez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7684690" y="3164031"/>
              <a:ext cx="136750" cy="173865"/>
            </a:xfrm>
            <a:custGeom>
              <a:avLst/>
              <a:gdLst/>
              <a:ahLst/>
              <a:cxnLst/>
              <a:rect l="l" t="t" r="r" b="b"/>
              <a:pathLst>
                <a:path w="1717" h="2183" extrusionOk="0">
                  <a:moveTo>
                    <a:pt x="1559" y="114"/>
                  </a:moveTo>
                  <a:lnTo>
                    <a:pt x="1596" y="346"/>
                  </a:lnTo>
                  <a:cubicBezTo>
                    <a:pt x="900" y="495"/>
                    <a:pt x="399" y="1107"/>
                    <a:pt x="399" y="1830"/>
                  </a:cubicBezTo>
                  <a:cubicBezTo>
                    <a:pt x="399" y="1886"/>
                    <a:pt x="409" y="1951"/>
                    <a:pt x="418" y="2025"/>
                  </a:cubicBezTo>
                  <a:lnTo>
                    <a:pt x="177" y="2062"/>
                  </a:lnTo>
                  <a:cubicBezTo>
                    <a:pt x="112" y="1626"/>
                    <a:pt x="223" y="1181"/>
                    <a:pt x="483" y="819"/>
                  </a:cubicBezTo>
                  <a:cubicBezTo>
                    <a:pt x="742" y="448"/>
                    <a:pt x="1123" y="207"/>
                    <a:pt x="1559" y="114"/>
                  </a:cubicBezTo>
                  <a:close/>
                  <a:moveTo>
                    <a:pt x="1610" y="1"/>
                  </a:moveTo>
                  <a:cubicBezTo>
                    <a:pt x="1605" y="1"/>
                    <a:pt x="1601" y="1"/>
                    <a:pt x="1596" y="3"/>
                  </a:cubicBezTo>
                  <a:cubicBezTo>
                    <a:pt x="1104" y="86"/>
                    <a:pt x="678" y="355"/>
                    <a:pt x="390" y="754"/>
                  </a:cubicBezTo>
                  <a:cubicBezTo>
                    <a:pt x="112" y="1163"/>
                    <a:pt x="0" y="1645"/>
                    <a:pt x="75" y="2137"/>
                  </a:cubicBezTo>
                  <a:cubicBezTo>
                    <a:pt x="84" y="2164"/>
                    <a:pt x="102" y="2183"/>
                    <a:pt x="130" y="2183"/>
                  </a:cubicBezTo>
                  <a:cubicBezTo>
                    <a:pt x="130" y="2183"/>
                    <a:pt x="139" y="2183"/>
                    <a:pt x="139" y="2174"/>
                  </a:cubicBezTo>
                  <a:lnTo>
                    <a:pt x="483" y="2118"/>
                  </a:lnTo>
                  <a:cubicBezTo>
                    <a:pt x="511" y="2109"/>
                    <a:pt x="529" y="2090"/>
                    <a:pt x="529" y="2053"/>
                  </a:cubicBezTo>
                  <a:cubicBezTo>
                    <a:pt x="511" y="1970"/>
                    <a:pt x="511" y="1895"/>
                    <a:pt x="511" y="1821"/>
                  </a:cubicBezTo>
                  <a:cubicBezTo>
                    <a:pt x="511" y="1144"/>
                    <a:pt x="993" y="560"/>
                    <a:pt x="1670" y="439"/>
                  </a:cubicBezTo>
                  <a:cubicBezTo>
                    <a:pt x="1698" y="439"/>
                    <a:pt x="1717" y="411"/>
                    <a:pt x="1707" y="383"/>
                  </a:cubicBezTo>
                  <a:lnTo>
                    <a:pt x="1652" y="49"/>
                  </a:lnTo>
                  <a:cubicBezTo>
                    <a:pt x="1652" y="19"/>
                    <a:pt x="1632" y="1"/>
                    <a:pt x="1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7695044" y="3328974"/>
              <a:ext cx="164786" cy="123290"/>
            </a:xfrm>
            <a:custGeom>
              <a:avLst/>
              <a:gdLst/>
              <a:ahLst/>
              <a:cxnLst/>
              <a:rect l="l" t="t" r="r" b="b"/>
              <a:pathLst>
                <a:path w="2069" h="1548" extrusionOk="0">
                  <a:moveTo>
                    <a:pt x="343" y="1"/>
                  </a:moveTo>
                  <a:lnTo>
                    <a:pt x="0" y="56"/>
                  </a:lnTo>
                  <a:cubicBezTo>
                    <a:pt x="150" y="929"/>
                    <a:pt x="909" y="1548"/>
                    <a:pt x="1766" y="1548"/>
                  </a:cubicBezTo>
                  <a:cubicBezTo>
                    <a:pt x="1866" y="1548"/>
                    <a:pt x="1967" y="1539"/>
                    <a:pt x="2069" y="1522"/>
                  </a:cubicBezTo>
                  <a:lnTo>
                    <a:pt x="2013" y="1197"/>
                  </a:lnTo>
                  <a:cubicBezTo>
                    <a:pt x="1939" y="1207"/>
                    <a:pt x="1865" y="1216"/>
                    <a:pt x="1781" y="1216"/>
                  </a:cubicBezTo>
                  <a:cubicBezTo>
                    <a:pt x="1058" y="1216"/>
                    <a:pt x="464" y="687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7690583" y="3324594"/>
              <a:ext cx="173706" cy="132290"/>
            </a:xfrm>
            <a:custGeom>
              <a:avLst/>
              <a:gdLst/>
              <a:ahLst/>
              <a:cxnLst/>
              <a:rect l="l" t="t" r="r" b="b"/>
              <a:pathLst>
                <a:path w="2181" h="1661" extrusionOk="0">
                  <a:moveTo>
                    <a:pt x="362" y="111"/>
                  </a:moveTo>
                  <a:cubicBezTo>
                    <a:pt x="501" y="816"/>
                    <a:pt x="1114" y="1327"/>
                    <a:pt x="1837" y="1327"/>
                  </a:cubicBezTo>
                  <a:cubicBezTo>
                    <a:pt x="1902" y="1327"/>
                    <a:pt x="1958" y="1317"/>
                    <a:pt x="2032" y="1308"/>
                  </a:cubicBezTo>
                  <a:lnTo>
                    <a:pt x="2069" y="1540"/>
                  </a:lnTo>
                  <a:cubicBezTo>
                    <a:pt x="1991" y="1550"/>
                    <a:pt x="1912" y="1555"/>
                    <a:pt x="1835" y="1555"/>
                  </a:cubicBezTo>
                  <a:cubicBezTo>
                    <a:pt x="1472" y="1555"/>
                    <a:pt x="1122" y="1448"/>
                    <a:pt x="817" y="1234"/>
                  </a:cubicBezTo>
                  <a:cubicBezTo>
                    <a:pt x="455" y="974"/>
                    <a:pt x="205" y="594"/>
                    <a:pt x="121" y="158"/>
                  </a:cubicBezTo>
                  <a:lnTo>
                    <a:pt x="362" y="111"/>
                  </a:lnTo>
                  <a:close/>
                  <a:moveTo>
                    <a:pt x="390" y="0"/>
                  </a:moveTo>
                  <a:lnTo>
                    <a:pt x="47" y="56"/>
                  </a:lnTo>
                  <a:cubicBezTo>
                    <a:pt x="38" y="65"/>
                    <a:pt x="19" y="65"/>
                    <a:pt x="10" y="84"/>
                  </a:cubicBezTo>
                  <a:cubicBezTo>
                    <a:pt x="10" y="93"/>
                    <a:pt x="1" y="102"/>
                    <a:pt x="1" y="121"/>
                  </a:cubicBezTo>
                  <a:cubicBezTo>
                    <a:pt x="84" y="603"/>
                    <a:pt x="353" y="1030"/>
                    <a:pt x="761" y="1317"/>
                  </a:cubicBezTo>
                  <a:cubicBezTo>
                    <a:pt x="1077" y="1540"/>
                    <a:pt x="1438" y="1661"/>
                    <a:pt x="1828" y="1661"/>
                  </a:cubicBezTo>
                  <a:cubicBezTo>
                    <a:pt x="1930" y="1661"/>
                    <a:pt x="2032" y="1651"/>
                    <a:pt x="2134" y="1633"/>
                  </a:cubicBezTo>
                  <a:cubicBezTo>
                    <a:pt x="2162" y="1633"/>
                    <a:pt x="2181" y="1605"/>
                    <a:pt x="2181" y="1577"/>
                  </a:cubicBezTo>
                  <a:lnTo>
                    <a:pt x="2125" y="1243"/>
                  </a:lnTo>
                  <a:cubicBezTo>
                    <a:pt x="2116" y="1215"/>
                    <a:pt x="2088" y="1197"/>
                    <a:pt x="2060" y="1197"/>
                  </a:cubicBezTo>
                  <a:cubicBezTo>
                    <a:pt x="1986" y="1215"/>
                    <a:pt x="1912" y="1215"/>
                    <a:pt x="1837" y="1215"/>
                  </a:cubicBezTo>
                  <a:cubicBezTo>
                    <a:pt x="1151" y="1215"/>
                    <a:pt x="566" y="724"/>
                    <a:pt x="455" y="46"/>
                  </a:cubicBezTo>
                  <a:cubicBezTo>
                    <a:pt x="455" y="28"/>
                    <a:pt x="446" y="19"/>
                    <a:pt x="437" y="9"/>
                  </a:cubicBezTo>
                  <a:cubicBezTo>
                    <a:pt x="418" y="0"/>
                    <a:pt x="409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7812519" y="3166580"/>
              <a:ext cx="167016" cy="283695"/>
            </a:xfrm>
            <a:custGeom>
              <a:avLst/>
              <a:gdLst/>
              <a:ahLst/>
              <a:cxnLst/>
              <a:rect l="l" t="t" r="r" b="b"/>
              <a:pathLst>
                <a:path w="2097" h="3562" extrusionOk="0">
                  <a:moveTo>
                    <a:pt x="303" y="1"/>
                  </a:moveTo>
                  <a:cubicBezTo>
                    <a:pt x="203" y="1"/>
                    <a:pt x="102" y="9"/>
                    <a:pt x="0" y="27"/>
                  </a:cubicBezTo>
                  <a:lnTo>
                    <a:pt x="56" y="361"/>
                  </a:lnTo>
                  <a:cubicBezTo>
                    <a:pt x="139" y="342"/>
                    <a:pt x="223" y="333"/>
                    <a:pt x="306" y="333"/>
                  </a:cubicBezTo>
                  <a:cubicBezTo>
                    <a:pt x="1113" y="333"/>
                    <a:pt x="1772" y="991"/>
                    <a:pt x="1772" y="1798"/>
                  </a:cubicBezTo>
                  <a:cubicBezTo>
                    <a:pt x="1772" y="2522"/>
                    <a:pt x="1234" y="3125"/>
                    <a:pt x="538" y="3236"/>
                  </a:cubicBezTo>
                  <a:lnTo>
                    <a:pt x="594" y="3561"/>
                  </a:lnTo>
                  <a:cubicBezTo>
                    <a:pt x="1327" y="3440"/>
                    <a:pt x="1883" y="2884"/>
                    <a:pt x="2041" y="2207"/>
                  </a:cubicBezTo>
                  <a:cubicBezTo>
                    <a:pt x="2069" y="2095"/>
                    <a:pt x="2087" y="1975"/>
                    <a:pt x="2087" y="1854"/>
                  </a:cubicBezTo>
                  <a:cubicBezTo>
                    <a:pt x="2097" y="1743"/>
                    <a:pt x="2087" y="1613"/>
                    <a:pt x="2069" y="1492"/>
                  </a:cubicBezTo>
                  <a:cubicBezTo>
                    <a:pt x="1919" y="620"/>
                    <a:pt x="1160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7807342" y="3162199"/>
              <a:ext cx="176653" cy="293173"/>
            </a:xfrm>
            <a:custGeom>
              <a:avLst/>
              <a:gdLst/>
              <a:ahLst/>
              <a:cxnLst/>
              <a:rect l="l" t="t" r="r" b="b"/>
              <a:pathLst>
                <a:path w="2218" h="3681" extrusionOk="0">
                  <a:moveTo>
                    <a:pt x="360" y="102"/>
                  </a:moveTo>
                  <a:cubicBezTo>
                    <a:pt x="1194" y="102"/>
                    <a:pt x="1934" y="709"/>
                    <a:pt x="2078" y="1557"/>
                  </a:cubicBezTo>
                  <a:cubicBezTo>
                    <a:pt x="2097" y="1677"/>
                    <a:pt x="2106" y="1789"/>
                    <a:pt x="2106" y="1909"/>
                  </a:cubicBezTo>
                  <a:cubicBezTo>
                    <a:pt x="2097" y="2020"/>
                    <a:pt x="2088" y="2141"/>
                    <a:pt x="2060" y="2252"/>
                  </a:cubicBezTo>
                  <a:cubicBezTo>
                    <a:pt x="1902" y="2920"/>
                    <a:pt x="1373" y="3421"/>
                    <a:pt x="705" y="3560"/>
                  </a:cubicBezTo>
                  <a:lnTo>
                    <a:pt x="668" y="3328"/>
                  </a:lnTo>
                  <a:cubicBezTo>
                    <a:pt x="1373" y="3189"/>
                    <a:pt x="1883" y="2577"/>
                    <a:pt x="1893" y="1853"/>
                  </a:cubicBezTo>
                  <a:cubicBezTo>
                    <a:pt x="1893" y="1019"/>
                    <a:pt x="1206" y="332"/>
                    <a:pt x="371" y="332"/>
                  </a:cubicBezTo>
                  <a:cubicBezTo>
                    <a:pt x="306" y="332"/>
                    <a:pt x="232" y="341"/>
                    <a:pt x="158" y="351"/>
                  </a:cubicBezTo>
                  <a:lnTo>
                    <a:pt x="121" y="119"/>
                  </a:lnTo>
                  <a:cubicBezTo>
                    <a:pt x="201" y="107"/>
                    <a:pt x="281" y="102"/>
                    <a:pt x="360" y="102"/>
                  </a:cubicBezTo>
                  <a:close/>
                  <a:moveTo>
                    <a:pt x="361" y="1"/>
                  </a:moveTo>
                  <a:cubicBezTo>
                    <a:pt x="260" y="1"/>
                    <a:pt x="158" y="9"/>
                    <a:pt x="56" y="26"/>
                  </a:cubicBezTo>
                  <a:lnTo>
                    <a:pt x="0" y="35"/>
                  </a:lnTo>
                  <a:lnTo>
                    <a:pt x="74" y="471"/>
                  </a:lnTo>
                  <a:lnTo>
                    <a:pt x="130" y="462"/>
                  </a:lnTo>
                  <a:cubicBezTo>
                    <a:pt x="214" y="453"/>
                    <a:pt x="297" y="443"/>
                    <a:pt x="371" y="443"/>
                  </a:cubicBezTo>
                  <a:cubicBezTo>
                    <a:pt x="1151" y="443"/>
                    <a:pt x="1781" y="1074"/>
                    <a:pt x="1781" y="1853"/>
                  </a:cubicBezTo>
                  <a:cubicBezTo>
                    <a:pt x="1781" y="2549"/>
                    <a:pt x="1280" y="3134"/>
                    <a:pt x="594" y="3236"/>
                  </a:cubicBezTo>
                  <a:lnTo>
                    <a:pt x="548" y="3245"/>
                  </a:lnTo>
                  <a:lnTo>
                    <a:pt x="622" y="3681"/>
                  </a:lnTo>
                  <a:lnTo>
                    <a:pt x="668" y="3672"/>
                  </a:lnTo>
                  <a:cubicBezTo>
                    <a:pt x="1401" y="3551"/>
                    <a:pt x="1985" y="3004"/>
                    <a:pt x="2162" y="2280"/>
                  </a:cubicBezTo>
                  <a:cubicBezTo>
                    <a:pt x="2190" y="2160"/>
                    <a:pt x="2208" y="2039"/>
                    <a:pt x="2208" y="1918"/>
                  </a:cubicBezTo>
                  <a:cubicBezTo>
                    <a:pt x="2217" y="1789"/>
                    <a:pt x="2208" y="1668"/>
                    <a:pt x="2180" y="1538"/>
                  </a:cubicBezTo>
                  <a:cubicBezTo>
                    <a:pt x="2030" y="638"/>
                    <a:pt x="124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7540613" y="3210065"/>
              <a:ext cx="103538" cy="455888"/>
            </a:xfrm>
            <a:custGeom>
              <a:avLst/>
              <a:gdLst/>
              <a:ahLst/>
              <a:cxnLst/>
              <a:rect l="l" t="t" r="r" b="b"/>
              <a:pathLst>
                <a:path w="1300" h="5724" extrusionOk="0">
                  <a:moveTo>
                    <a:pt x="0" y="0"/>
                  </a:moveTo>
                  <a:lnTo>
                    <a:pt x="0" y="5724"/>
                  </a:lnTo>
                  <a:lnTo>
                    <a:pt x="1299" y="572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7536153" y="3205605"/>
              <a:ext cx="112379" cy="464808"/>
            </a:xfrm>
            <a:custGeom>
              <a:avLst/>
              <a:gdLst/>
              <a:ahLst/>
              <a:cxnLst/>
              <a:rect l="l" t="t" r="r" b="b"/>
              <a:pathLst>
                <a:path w="1411" h="5836" extrusionOk="0">
                  <a:moveTo>
                    <a:pt x="1299" y="103"/>
                  </a:moveTo>
                  <a:lnTo>
                    <a:pt x="1299" y="5733"/>
                  </a:lnTo>
                  <a:lnTo>
                    <a:pt x="112" y="5733"/>
                  </a:lnTo>
                  <a:lnTo>
                    <a:pt x="112" y="103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780"/>
                  </a:lnTo>
                  <a:cubicBezTo>
                    <a:pt x="1" y="5817"/>
                    <a:pt x="29" y="5835"/>
                    <a:pt x="56" y="5835"/>
                  </a:cubicBezTo>
                  <a:lnTo>
                    <a:pt x="1355" y="5835"/>
                  </a:lnTo>
                  <a:cubicBezTo>
                    <a:pt x="1383" y="5835"/>
                    <a:pt x="1411" y="5817"/>
                    <a:pt x="1411" y="5780"/>
                  </a:cubicBezTo>
                  <a:lnTo>
                    <a:pt x="1411" y="56"/>
                  </a:lnTo>
                  <a:cubicBezTo>
                    <a:pt x="1411" y="28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7688353" y="3377000"/>
              <a:ext cx="102822" cy="288952"/>
            </a:xfrm>
            <a:custGeom>
              <a:avLst/>
              <a:gdLst/>
              <a:ahLst/>
              <a:cxnLst/>
              <a:rect l="l" t="t" r="r" b="b"/>
              <a:pathLst>
                <a:path w="1291" h="3628" extrusionOk="0">
                  <a:moveTo>
                    <a:pt x="1" y="1"/>
                  </a:moveTo>
                  <a:lnTo>
                    <a:pt x="1" y="3628"/>
                  </a:lnTo>
                  <a:lnTo>
                    <a:pt x="1290" y="362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7683973" y="3372540"/>
              <a:ext cx="111583" cy="297872"/>
            </a:xfrm>
            <a:custGeom>
              <a:avLst/>
              <a:gdLst/>
              <a:ahLst/>
              <a:cxnLst/>
              <a:rect l="l" t="t" r="r" b="b"/>
              <a:pathLst>
                <a:path w="1401" h="3740" extrusionOk="0">
                  <a:moveTo>
                    <a:pt x="1299" y="103"/>
                  </a:moveTo>
                  <a:lnTo>
                    <a:pt x="1299" y="3637"/>
                  </a:lnTo>
                  <a:lnTo>
                    <a:pt x="111" y="3637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lnTo>
                    <a:pt x="0" y="3684"/>
                  </a:lnTo>
                  <a:cubicBezTo>
                    <a:pt x="0" y="3721"/>
                    <a:pt x="28" y="3739"/>
                    <a:pt x="56" y="3739"/>
                  </a:cubicBezTo>
                  <a:lnTo>
                    <a:pt x="1345" y="3739"/>
                  </a:lnTo>
                  <a:cubicBezTo>
                    <a:pt x="1373" y="3739"/>
                    <a:pt x="1401" y="3721"/>
                    <a:pt x="1401" y="3684"/>
                  </a:cubicBezTo>
                  <a:lnTo>
                    <a:pt x="1401" y="57"/>
                  </a:lnTo>
                  <a:cubicBezTo>
                    <a:pt x="1401" y="29"/>
                    <a:pt x="137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7833943" y="3502599"/>
              <a:ext cx="103459" cy="163352"/>
            </a:xfrm>
            <a:custGeom>
              <a:avLst/>
              <a:gdLst/>
              <a:ahLst/>
              <a:cxnLst/>
              <a:rect l="l" t="t" r="r" b="b"/>
              <a:pathLst>
                <a:path w="1299" h="2051" extrusionOk="0">
                  <a:moveTo>
                    <a:pt x="0" y="1"/>
                  </a:moveTo>
                  <a:lnTo>
                    <a:pt x="0" y="2051"/>
                  </a:lnTo>
                  <a:lnTo>
                    <a:pt x="1299" y="205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7829483" y="3498935"/>
              <a:ext cx="111662" cy="171476"/>
            </a:xfrm>
            <a:custGeom>
              <a:avLst/>
              <a:gdLst/>
              <a:ahLst/>
              <a:cxnLst/>
              <a:rect l="l" t="t" r="r" b="b"/>
              <a:pathLst>
                <a:path w="1402" h="2153" extrusionOk="0">
                  <a:moveTo>
                    <a:pt x="1299" y="102"/>
                  </a:moveTo>
                  <a:lnTo>
                    <a:pt x="1299" y="2050"/>
                  </a:lnTo>
                  <a:lnTo>
                    <a:pt x="112" y="2050"/>
                  </a:lnTo>
                  <a:lnTo>
                    <a:pt x="112" y="102"/>
                  </a:lnTo>
                  <a:close/>
                  <a:moveTo>
                    <a:pt x="56" y="0"/>
                  </a:moveTo>
                  <a:cubicBezTo>
                    <a:pt x="28" y="0"/>
                    <a:pt x="1" y="19"/>
                    <a:pt x="1" y="47"/>
                  </a:cubicBezTo>
                  <a:lnTo>
                    <a:pt x="1" y="2097"/>
                  </a:lnTo>
                  <a:cubicBezTo>
                    <a:pt x="1" y="2134"/>
                    <a:pt x="28" y="2152"/>
                    <a:pt x="56" y="2152"/>
                  </a:cubicBezTo>
                  <a:lnTo>
                    <a:pt x="1355" y="2152"/>
                  </a:lnTo>
                  <a:cubicBezTo>
                    <a:pt x="1383" y="2152"/>
                    <a:pt x="1401" y="2134"/>
                    <a:pt x="1401" y="2097"/>
                  </a:cubicBezTo>
                  <a:lnTo>
                    <a:pt x="1401" y="47"/>
                  </a:lnTo>
                  <a:cubicBezTo>
                    <a:pt x="1401" y="19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7531773" y="3210065"/>
              <a:ext cx="102742" cy="445534"/>
            </a:xfrm>
            <a:custGeom>
              <a:avLst/>
              <a:gdLst/>
              <a:ahLst/>
              <a:cxnLst/>
              <a:rect l="l" t="t" r="r" b="b"/>
              <a:pathLst>
                <a:path w="1290" h="5594" extrusionOk="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7527313" y="3205605"/>
              <a:ext cx="111662" cy="454454"/>
            </a:xfrm>
            <a:custGeom>
              <a:avLst/>
              <a:gdLst/>
              <a:ahLst/>
              <a:cxnLst/>
              <a:rect l="l" t="t" r="r" b="b"/>
              <a:pathLst>
                <a:path w="1402" h="5706" extrusionOk="0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0" y="0"/>
                  </a:moveTo>
                  <a:lnTo>
                    <a:pt x="0" y="5706"/>
                  </a:lnTo>
                  <a:lnTo>
                    <a:pt x="1401" y="5706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7678796" y="3377000"/>
              <a:ext cx="102742" cy="278598"/>
            </a:xfrm>
            <a:custGeom>
              <a:avLst/>
              <a:gdLst/>
              <a:ahLst/>
              <a:cxnLst/>
              <a:rect l="l" t="t" r="r" b="b"/>
              <a:pathLst>
                <a:path w="1290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7674336" y="3372540"/>
              <a:ext cx="111662" cy="287518"/>
            </a:xfrm>
            <a:custGeom>
              <a:avLst/>
              <a:gdLst/>
              <a:ahLst/>
              <a:cxnLst/>
              <a:rect l="l" t="t" r="r" b="b"/>
              <a:pathLst>
                <a:path w="1402" h="3610" extrusionOk="0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7824306" y="3502599"/>
              <a:ext cx="103538" cy="152998"/>
            </a:xfrm>
            <a:custGeom>
              <a:avLst/>
              <a:gdLst/>
              <a:ahLst/>
              <a:cxnLst/>
              <a:rect l="l" t="t" r="r" b="b"/>
              <a:pathLst>
                <a:path w="1300" h="1921" extrusionOk="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7820643" y="3498935"/>
              <a:ext cx="111662" cy="161122"/>
            </a:xfrm>
            <a:custGeom>
              <a:avLst/>
              <a:gdLst/>
              <a:ahLst/>
              <a:cxnLst/>
              <a:rect l="l" t="t" r="r" b="b"/>
              <a:pathLst>
                <a:path w="1402" h="2023" extrusionOk="0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7531773" y="3210065"/>
              <a:ext cx="102742" cy="445534"/>
            </a:xfrm>
            <a:custGeom>
              <a:avLst/>
              <a:gdLst/>
              <a:ahLst/>
              <a:cxnLst/>
              <a:rect l="l" t="t" r="r" b="b"/>
              <a:pathLst>
                <a:path w="1290" h="5594" extrusionOk="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7527313" y="3205605"/>
              <a:ext cx="111662" cy="454454"/>
            </a:xfrm>
            <a:custGeom>
              <a:avLst/>
              <a:gdLst/>
              <a:ahLst/>
              <a:cxnLst/>
              <a:rect l="l" t="t" r="r" b="b"/>
              <a:pathLst>
                <a:path w="1402" h="5706" extrusionOk="0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5650"/>
                  </a:lnTo>
                  <a:cubicBezTo>
                    <a:pt x="0" y="5687"/>
                    <a:pt x="19" y="5706"/>
                    <a:pt x="56" y="5706"/>
                  </a:cubicBezTo>
                  <a:lnTo>
                    <a:pt x="1346" y="5706"/>
                  </a:lnTo>
                  <a:cubicBezTo>
                    <a:pt x="1373" y="5706"/>
                    <a:pt x="1401" y="5687"/>
                    <a:pt x="1401" y="5650"/>
                  </a:cubicBezTo>
                  <a:lnTo>
                    <a:pt x="1401" y="56"/>
                  </a:lnTo>
                  <a:cubicBezTo>
                    <a:pt x="1401" y="28"/>
                    <a:pt x="1373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7369219" y="3129465"/>
              <a:ext cx="103459" cy="536489"/>
            </a:xfrm>
            <a:custGeom>
              <a:avLst/>
              <a:gdLst/>
              <a:ahLst/>
              <a:cxnLst/>
              <a:rect l="l" t="t" r="r" b="b"/>
              <a:pathLst>
                <a:path w="1299" h="6736" extrusionOk="0">
                  <a:moveTo>
                    <a:pt x="0" y="1"/>
                  </a:moveTo>
                  <a:lnTo>
                    <a:pt x="0" y="6736"/>
                  </a:lnTo>
                  <a:lnTo>
                    <a:pt x="1299" y="6736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7365475" y="3125802"/>
              <a:ext cx="110229" cy="543896"/>
            </a:xfrm>
            <a:custGeom>
              <a:avLst/>
              <a:gdLst/>
              <a:ahLst/>
              <a:cxnLst/>
              <a:rect l="l" t="t" r="r" b="b"/>
              <a:pathLst>
                <a:path w="1384" h="6829" extrusionOk="0">
                  <a:moveTo>
                    <a:pt x="1300" y="84"/>
                  </a:moveTo>
                  <a:lnTo>
                    <a:pt x="1300" y="6745"/>
                  </a:lnTo>
                  <a:lnTo>
                    <a:pt x="84" y="6745"/>
                  </a:lnTo>
                  <a:lnTo>
                    <a:pt x="84" y="84"/>
                  </a:lnTo>
                  <a:close/>
                  <a:moveTo>
                    <a:pt x="38" y="1"/>
                  </a:moveTo>
                  <a:cubicBezTo>
                    <a:pt x="19" y="1"/>
                    <a:pt x="1" y="19"/>
                    <a:pt x="1" y="47"/>
                  </a:cubicBezTo>
                  <a:lnTo>
                    <a:pt x="1" y="6782"/>
                  </a:lnTo>
                  <a:cubicBezTo>
                    <a:pt x="1" y="6810"/>
                    <a:pt x="19" y="6828"/>
                    <a:pt x="38" y="6828"/>
                  </a:cubicBezTo>
                  <a:lnTo>
                    <a:pt x="1346" y="6828"/>
                  </a:lnTo>
                  <a:cubicBezTo>
                    <a:pt x="1364" y="6828"/>
                    <a:pt x="1383" y="6810"/>
                    <a:pt x="1383" y="6782"/>
                  </a:cubicBezTo>
                  <a:lnTo>
                    <a:pt x="1383" y="47"/>
                  </a:lnTo>
                  <a:cubicBezTo>
                    <a:pt x="1383" y="19"/>
                    <a:pt x="136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7359582" y="3130979"/>
              <a:ext cx="103538" cy="524622"/>
            </a:xfrm>
            <a:custGeom>
              <a:avLst/>
              <a:gdLst/>
              <a:ahLst/>
              <a:cxnLst/>
              <a:rect l="l" t="t" r="r" b="b"/>
              <a:pathLst>
                <a:path w="1300" h="6587" extrusionOk="0">
                  <a:moveTo>
                    <a:pt x="1" y="1"/>
                  </a:moveTo>
                  <a:lnTo>
                    <a:pt x="1" y="6587"/>
                  </a:lnTo>
                  <a:lnTo>
                    <a:pt x="1299" y="658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7355122" y="3126519"/>
              <a:ext cx="111662" cy="533542"/>
            </a:xfrm>
            <a:custGeom>
              <a:avLst/>
              <a:gdLst/>
              <a:ahLst/>
              <a:cxnLst/>
              <a:rect l="l" t="t" r="r" b="b"/>
              <a:pathLst>
                <a:path w="1402" h="6699" extrusionOk="0">
                  <a:moveTo>
                    <a:pt x="1300" y="103"/>
                  </a:moveTo>
                  <a:lnTo>
                    <a:pt x="1300" y="6597"/>
                  </a:lnTo>
                  <a:lnTo>
                    <a:pt x="112" y="6597"/>
                  </a:lnTo>
                  <a:lnTo>
                    <a:pt x="112" y="103"/>
                  </a:lnTo>
                  <a:close/>
                  <a:moveTo>
                    <a:pt x="1" y="1"/>
                  </a:moveTo>
                  <a:lnTo>
                    <a:pt x="1" y="6699"/>
                  </a:lnTo>
                  <a:lnTo>
                    <a:pt x="1402" y="669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7678796" y="3377000"/>
              <a:ext cx="102742" cy="278598"/>
            </a:xfrm>
            <a:custGeom>
              <a:avLst/>
              <a:gdLst/>
              <a:ahLst/>
              <a:cxnLst/>
              <a:rect l="l" t="t" r="r" b="b"/>
              <a:pathLst>
                <a:path w="1290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7674336" y="3372540"/>
              <a:ext cx="111662" cy="287518"/>
            </a:xfrm>
            <a:custGeom>
              <a:avLst/>
              <a:gdLst/>
              <a:ahLst/>
              <a:cxnLst/>
              <a:rect l="l" t="t" r="r" b="b"/>
              <a:pathLst>
                <a:path w="1402" h="3610" extrusionOk="0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7824306" y="3502599"/>
              <a:ext cx="103538" cy="152998"/>
            </a:xfrm>
            <a:custGeom>
              <a:avLst/>
              <a:gdLst/>
              <a:ahLst/>
              <a:cxnLst/>
              <a:rect l="l" t="t" r="r" b="b"/>
              <a:pathLst>
                <a:path w="1300" h="1921" extrusionOk="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7820643" y="3498935"/>
              <a:ext cx="111662" cy="161122"/>
            </a:xfrm>
            <a:custGeom>
              <a:avLst/>
              <a:gdLst/>
              <a:ahLst/>
              <a:cxnLst/>
              <a:rect l="l" t="t" r="r" b="b"/>
              <a:pathLst>
                <a:path w="1402" h="2023" extrusionOk="0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7980967" y="3600163"/>
              <a:ext cx="103538" cy="66583"/>
            </a:xfrm>
            <a:custGeom>
              <a:avLst/>
              <a:gdLst/>
              <a:ahLst/>
              <a:cxnLst/>
              <a:rect l="l" t="t" r="r" b="b"/>
              <a:pathLst>
                <a:path w="1300" h="836" extrusionOk="0">
                  <a:moveTo>
                    <a:pt x="0" y="0"/>
                  </a:moveTo>
                  <a:lnTo>
                    <a:pt x="0" y="835"/>
                  </a:lnTo>
                  <a:lnTo>
                    <a:pt x="1299" y="835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7976507" y="3595703"/>
              <a:ext cx="111662" cy="75424"/>
            </a:xfrm>
            <a:custGeom>
              <a:avLst/>
              <a:gdLst/>
              <a:ahLst/>
              <a:cxnLst/>
              <a:rect l="l" t="t" r="r" b="b"/>
              <a:pathLst>
                <a:path w="1402" h="947" extrusionOk="0">
                  <a:moveTo>
                    <a:pt x="1299" y="103"/>
                  </a:moveTo>
                  <a:lnTo>
                    <a:pt x="1299" y="845"/>
                  </a:lnTo>
                  <a:lnTo>
                    <a:pt x="112" y="845"/>
                  </a:lnTo>
                  <a:lnTo>
                    <a:pt x="112" y="103"/>
                  </a:lnTo>
                  <a:close/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lnTo>
                    <a:pt x="1" y="891"/>
                  </a:lnTo>
                  <a:cubicBezTo>
                    <a:pt x="1" y="919"/>
                    <a:pt x="28" y="947"/>
                    <a:pt x="56" y="947"/>
                  </a:cubicBezTo>
                  <a:lnTo>
                    <a:pt x="1346" y="947"/>
                  </a:lnTo>
                  <a:cubicBezTo>
                    <a:pt x="1374" y="947"/>
                    <a:pt x="1401" y="919"/>
                    <a:pt x="1401" y="891"/>
                  </a:cubicBezTo>
                  <a:lnTo>
                    <a:pt x="1401" y="56"/>
                  </a:lnTo>
                  <a:cubicBezTo>
                    <a:pt x="1401" y="28"/>
                    <a:pt x="137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7971330" y="3600163"/>
              <a:ext cx="103538" cy="62123"/>
            </a:xfrm>
            <a:custGeom>
              <a:avLst/>
              <a:gdLst/>
              <a:ahLst/>
              <a:cxnLst/>
              <a:rect l="l" t="t" r="r" b="b"/>
              <a:pathLst>
                <a:path w="1300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7966949" y="3595703"/>
              <a:ext cx="111583" cy="71043"/>
            </a:xfrm>
            <a:custGeom>
              <a:avLst/>
              <a:gdLst/>
              <a:ahLst/>
              <a:cxnLst/>
              <a:rect l="l" t="t" r="r" b="b"/>
              <a:pathLst>
                <a:path w="1401" h="892" extrusionOk="0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0" y="1"/>
                  </a:moveTo>
                  <a:lnTo>
                    <a:pt x="0" y="891"/>
                  </a:lnTo>
                  <a:lnTo>
                    <a:pt x="1401" y="891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7971330" y="3600163"/>
              <a:ext cx="103538" cy="62123"/>
            </a:xfrm>
            <a:custGeom>
              <a:avLst/>
              <a:gdLst/>
              <a:ahLst/>
              <a:cxnLst/>
              <a:rect l="l" t="t" r="r" b="b"/>
              <a:pathLst>
                <a:path w="1300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7966949" y="3595703"/>
              <a:ext cx="111583" cy="71043"/>
            </a:xfrm>
            <a:custGeom>
              <a:avLst/>
              <a:gdLst/>
              <a:ahLst/>
              <a:cxnLst/>
              <a:rect l="l" t="t" r="r" b="b"/>
              <a:pathLst>
                <a:path w="1401" h="892" extrusionOk="0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835"/>
                  </a:lnTo>
                  <a:cubicBezTo>
                    <a:pt x="0" y="863"/>
                    <a:pt x="28" y="891"/>
                    <a:pt x="56" y="891"/>
                  </a:cubicBezTo>
                  <a:lnTo>
                    <a:pt x="1354" y="891"/>
                  </a:lnTo>
                  <a:cubicBezTo>
                    <a:pt x="1382" y="891"/>
                    <a:pt x="1401" y="863"/>
                    <a:pt x="1401" y="835"/>
                  </a:cubicBezTo>
                  <a:lnTo>
                    <a:pt x="1401" y="56"/>
                  </a:lnTo>
                  <a:cubicBezTo>
                    <a:pt x="1401" y="28"/>
                    <a:pt x="1382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7003284" y="3902326"/>
              <a:ext cx="295640" cy="127192"/>
            </a:xfrm>
            <a:custGeom>
              <a:avLst/>
              <a:gdLst/>
              <a:ahLst/>
              <a:cxnLst/>
              <a:rect l="l" t="t" r="r" b="b"/>
              <a:pathLst>
                <a:path w="3712" h="1597" extrusionOk="0">
                  <a:moveTo>
                    <a:pt x="3712" y="1596"/>
                  </a:moveTo>
                  <a:lnTo>
                    <a:pt x="1" y="1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6998107" y="3897627"/>
              <a:ext cx="305994" cy="136271"/>
            </a:xfrm>
            <a:custGeom>
              <a:avLst/>
              <a:gdLst/>
              <a:ahLst/>
              <a:cxnLst/>
              <a:rect l="l" t="t" r="r" b="b"/>
              <a:pathLst>
                <a:path w="3842" h="1711" extrusionOk="0">
                  <a:moveTo>
                    <a:pt x="62" y="0"/>
                  </a:moveTo>
                  <a:cubicBezTo>
                    <a:pt x="40" y="0"/>
                    <a:pt x="17" y="11"/>
                    <a:pt x="10" y="32"/>
                  </a:cubicBezTo>
                  <a:cubicBezTo>
                    <a:pt x="1" y="60"/>
                    <a:pt x="10" y="97"/>
                    <a:pt x="38" y="106"/>
                  </a:cubicBezTo>
                  <a:lnTo>
                    <a:pt x="3749" y="1702"/>
                  </a:lnTo>
                  <a:cubicBezTo>
                    <a:pt x="3758" y="1711"/>
                    <a:pt x="3767" y="1711"/>
                    <a:pt x="3777" y="1711"/>
                  </a:cubicBezTo>
                  <a:cubicBezTo>
                    <a:pt x="3795" y="1711"/>
                    <a:pt x="3814" y="1702"/>
                    <a:pt x="3823" y="1674"/>
                  </a:cubicBezTo>
                  <a:cubicBezTo>
                    <a:pt x="3842" y="1646"/>
                    <a:pt x="3823" y="1609"/>
                    <a:pt x="3795" y="1600"/>
                  </a:cubicBezTo>
                  <a:lnTo>
                    <a:pt x="84" y="4"/>
                  </a:lnTo>
                  <a:cubicBezTo>
                    <a:pt x="78" y="2"/>
                    <a:pt x="70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6969355" y="3873495"/>
              <a:ext cx="48105" cy="48105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45" y="1"/>
                  </a:moveTo>
                  <a:lnTo>
                    <a:pt x="0" y="168"/>
                  </a:lnTo>
                  <a:lnTo>
                    <a:pt x="158" y="604"/>
                  </a:lnTo>
                  <a:lnTo>
                    <a:pt x="603" y="446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6964178" y="3868477"/>
              <a:ext cx="58459" cy="57583"/>
            </a:xfrm>
            <a:custGeom>
              <a:avLst/>
              <a:gdLst/>
              <a:ahLst/>
              <a:cxnLst/>
              <a:rect l="l" t="t" r="r" b="b"/>
              <a:pathLst>
                <a:path w="734" h="723" extrusionOk="0">
                  <a:moveTo>
                    <a:pt x="473" y="129"/>
                  </a:moveTo>
                  <a:lnTo>
                    <a:pt x="594" y="472"/>
                  </a:lnTo>
                  <a:lnTo>
                    <a:pt x="260" y="593"/>
                  </a:lnTo>
                  <a:lnTo>
                    <a:pt x="139" y="259"/>
                  </a:lnTo>
                  <a:lnTo>
                    <a:pt x="473" y="129"/>
                  </a:lnTo>
                  <a:close/>
                  <a:moveTo>
                    <a:pt x="517" y="1"/>
                  </a:moveTo>
                  <a:cubicBezTo>
                    <a:pt x="508" y="1"/>
                    <a:pt x="500" y="3"/>
                    <a:pt x="492" y="8"/>
                  </a:cubicBezTo>
                  <a:lnTo>
                    <a:pt x="47" y="166"/>
                  </a:lnTo>
                  <a:cubicBezTo>
                    <a:pt x="28" y="175"/>
                    <a:pt x="19" y="184"/>
                    <a:pt x="10" y="194"/>
                  </a:cubicBezTo>
                  <a:cubicBezTo>
                    <a:pt x="10" y="212"/>
                    <a:pt x="0" y="222"/>
                    <a:pt x="10" y="240"/>
                  </a:cubicBezTo>
                  <a:lnTo>
                    <a:pt x="167" y="685"/>
                  </a:lnTo>
                  <a:cubicBezTo>
                    <a:pt x="177" y="704"/>
                    <a:pt x="204" y="722"/>
                    <a:pt x="223" y="722"/>
                  </a:cubicBezTo>
                  <a:lnTo>
                    <a:pt x="241" y="722"/>
                  </a:lnTo>
                  <a:lnTo>
                    <a:pt x="687" y="555"/>
                  </a:lnTo>
                  <a:cubicBezTo>
                    <a:pt x="724" y="546"/>
                    <a:pt x="733" y="509"/>
                    <a:pt x="724" y="481"/>
                  </a:cubicBezTo>
                  <a:lnTo>
                    <a:pt x="566" y="36"/>
                  </a:lnTo>
                  <a:cubicBezTo>
                    <a:pt x="559" y="16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7282596" y="3887114"/>
              <a:ext cx="591120" cy="551935"/>
            </a:xfrm>
            <a:custGeom>
              <a:avLst/>
              <a:gdLst/>
              <a:ahLst/>
              <a:cxnLst/>
              <a:rect l="l" t="t" r="r" b="b"/>
              <a:pathLst>
                <a:path w="7422" h="6930" extrusionOk="0">
                  <a:moveTo>
                    <a:pt x="3722" y="1"/>
                  </a:moveTo>
                  <a:cubicBezTo>
                    <a:pt x="3544" y="1"/>
                    <a:pt x="3364" y="15"/>
                    <a:pt x="3182" y="43"/>
                  </a:cubicBezTo>
                  <a:cubicBezTo>
                    <a:pt x="1299" y="331"/>
                    <a:pt x="1" y="2093"/>
                    <a:pt x="288" y="3986"/>
                  </a:cubicBezTo>
                  <a:cubicBezTo>
                    <a:pt x="549" y="5702"/>
                    <a:pt x="2030" y="6929"/>
                    <a:pt x="3714" y="6929"/>
                  </a:cubicBezTo>
                  <a:cubicBezTo>
                    <a:pt x="3888" y="6929"/>
                    <a:pt x="4063" y="6916"/>
                    <a:pt x="4240" y="6889"/>
                  </a:cubicBezTo>
                  <a:cubicBezTo>
                    <a:pt x="6123" y="6593"/>
                    <a:pt x="7422" y="4830"/>
                    <a:pt x="7134" y="2938"/>
                  </a:cubicBezTo>
                  <a:cubicBezTo>
                    <a:pt x="6874" y="1227"/>
                    <a:pt x="5401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7277420" y="3882176"/>
              <a:ext cx="589687" cy="561094"/>
            </a:xfrm>
            <a:custGeom>
              <a:avLst/>
              <a:gdLst/>
              <a:ahLst/>
              <a:cxnLst/>
              <a:rect l="l" t="t" r="r" b="b"/>
              <a:pathLst>
                <a:path w="7404" h="7045" extrusionOk="0">
                  <a:moveTo>
                    <a:pt x="3776" y="114"/>
                  </a:moveTo>
                  <a:cubicBezTo>
                    <a:pt x="5427" y="114"/>
                    <a:pt x="6884" y="1330"/>
                    <a:pt x="7144" y="3009"/>
                  </a:cubicBezTo>
                  <a:cubicBezTo>
                    <a:pt x="7283" y="3909"/>
                    <a:pt x="7060" y="4808"/>
                    <a:pt x="6522" y="5541"/>
                  </a:cubicBezTo>
                  <a:cubicBezTo>
                    <a:pt x="5984" y="6274"/>
                    <a:pt x="5196" y="6757"/>
                    <a:pt x="4296" y="6886"/>
                  </a:cubicBezTo>
                  <a:cubicBezTo>
                    <a:pt x="4119" y="6914"/>
                    <a:pt x="3952" y="6933"/>
                    <a:pt x="3776" y="6933"/>
                  </a:cubicBezTo>
                  <a:cubicBezTo>
                    <a:pt x="2125" y="6933"/>
                    <a:pt x="669" y="5718"/>
                    <a:pt x="409" y="4038"/>
                  </a:cubicBezTo>
                  <a:cubicBezTo>
                    <a:pt x="130" y="2183"/>
                    <a:pt x="1401" y="439"/>
                    <a:pt x="3266" y="161"/>
                  </a:cubicBezTo>
                  <a:cubicBezTo>
                    <a:pt x="3433" y="133"/>
                    <a:pt x="3609" y="114"/>
                    <a:pt x="3776" y="114"/>
                  </a:cubicBezTo>
                  <a:close/>
                  <a:moveTo>
                    <a:pt x="3765" y="1"/>
                  </a:moveTo>
                  <a:cubicBezTo>
                    <a:pt x="3591" y="1"/>
                    <a:pt x="3415" y="14"/>
                    <a:pt x="3238" y="40"/>
                  </a:cubicBezTo>
                  <a:cubicBezTo>
                    <a:pt x="1327" y="337"/>
                    <a:pt x="1" y="2137"/>
                    <a:pt x="297" y="4057"/>
                  </a:cubicBezTo>
                  <a:cubicBezTo>
                    <a:pt x="566" y="5801"/>
                    <a:pt x="2069" y="7044"/>
                    <a:pt x="3776" y="7044"/>
                  </a:cubicBezTo>
                  <a:cubicBezTo>
                    <a:pt x="3952" y="7044"/>
                    <a:pt x="4129" y="7035"/>
                    <a:pt x="4314" y="7007"/>
                  </a:cubicBezTo>
                  <a:cubicBezTo>
                    <a:pt x="5242" y="6868"/>
                    <a:pt x="6058" y="6367"/>
                    <a:pt x="6615" y="5606"/>
                  </a:cubicBezTo>
                  <a:cubicBezTo>
                    <a:pt x="7171" y="4855"/>
                    <a:pt x="7403" y="3918"/>
                    <a:pt x="7255" y="2990"/>
                  </a:cubicBezTo>
                  <a:cubicBezTo>
                    <a:pt x="6985" y="1247"/>
                    <a:pt x="5478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7236801" y="3869592"/>
              <a:ext cx="627358" cy="551776"/>
            </a:xfrm>
            <a:custGeom>
              <a:avLst/>
              <a:gdLst/>
              <a:ahLst/>
              <a:cxnLst/>
              <a:rect l="l" t="t" r="r" b="b"/>
              <a:pathLst>
                <a:path w="7877" h="6928" extrusionOk="0">
                  <a:moveTo>
                    <a:pt x="3939" y="1"/>
                  </a:moveTo>
                  <a:cubicBezTo>
                    <a:pt x="2845" y="1"/>
                    <a:pt x="1768" y="518"/>
                    <a:pt x="1095" y="1488"/>
                  </a:cubicBezTo>
                  <a:cubicBezTo>
                    <a:pt x="0" y="3055"/>
                    <a:pt x="390" y="5208"/>
                    <a:pt x="1958" y="6302"/>
                  </a:cubicBezTo>
                  <a:cubicBezTo>
                    <a:pt x="2562" y="6724"/>
                    <a:pt x="3255" y="6927"/>
                    <a:pt x="3941" y="6927"/>
                  </a:cubicBezTo>
                  <a:cubicBezTo>
                    <a:pt x="5034" y="6927"/>
                    <a:pt x="6109" y="6412"/>
                    <a:pt x="6782" y="5449"/>
                  </a:cubicBezTo>
                  <a:cubicBezTo>
                    <a:pt x="7876" y="3881"/>
                    <a:pt x="7487" y="1720"/>
                    <a:pt x="5919" y="625"/>
                  </a:cubicBezTo>
                  <a:cubicBezTo>
                    <a:pt x="5315" y="203"/>
                    <a:pt x="4624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7250102" y="3865769"/>
              <a:ext cx="588890" cy="561254"/>
            </a:xfrm>
            <a:custGeom>
              <a:avLst/>
              <a:gdLst/>
              <a:ahLst/>
              <a:cxnLst/>
              <a:rect l="l" t="t" r="r" b="b"/>
              <a:pathLst>
                <a:path w="7394" h="7047" extrusionOk="0">
                  <a:moveTo>
                    <a:pt x="3778" y="113"/>
                  </a:moveTo>
                  <a:cubicBezTo>
                    <a:pt x="5427" y="113"/>
                    <a:pt x="6874" y="1322"/>
                    <a:pt x="7134" y="3001"/>
                  </a:cubicBezTo>
                  <a:cubicBezTo>
                    <a:pt x="7273" y="3901"/>
                    <a:pt x="7051" y="4801"/>
                    <a:pt x="6513" y="5534"/>
                  </a:cubicBezTo>
                  <a:cubicBezTo>
                    <a:pt x="5975" y="6267"/>
                    <a:pt x="5186" y="6749"/>
                    <a:pt x="4286" y="6888"/>
                  </a:cubicBezTo>
                  <a:cubicBezTo>
                    <a:pt x="4111" y="6916"/>
                    <a:pt x="3936" y="6929"/>
                    <a:pt x="3764" y="6929"/>
                  </a:cubicBezTo>
                  <a:cubicBezTo>
                    <a:pt x="2114" y="6929"/>
                    <a:pt x="661" y="5720"/>
                    <a:pt x="409" y="4040"/>
                  </a:cubicBezTo>
                  <a:cubicBezTo>
                    <a:pt x="121" y="2185"/>
                    <a:pt x="1401" y="441"/>
                    <a:pt x="3256" y="153"/>
                  </a:cubicBezTo>
                  <a:cubicBezTo>
                    <a:pt x="3432" y="126"/>
                    <a:pt x="3606" y="113"/>
                    <a:pt x="3778" y="113"/>
                  </a:cubicBezTo>
                  <a:close/>
                  <a:moveTo>
                    <a:pt x="3777" y="1"/>
                  </a:moveTo>
                  <a:cubicBezTo>
                    <a:pt x="3599" y="1"/>
                    <a:pt x="3419" y="14"/>
                    <a:pt x="3238" y="42"/>
                  </a:cubicBezTo>
                  <a:cubicBezTo>
                    <a:pt x="1318" y="339"/>
                    <a:pt x="0" y="2139"/>
                    <a:pt x="288" y="4059"/>
                  </a:cubicBezTo>
                  <a:cubicBezTo>
                    <a:pt x="557" y="5794"/>
                    <a:pt x="2060" y="7046"/>
                    <a:pt x="3767" y="7046"/>
                  </a:cubicBezTo>
                  <a:cubicBezTo>
                    <a:pt x="3943" y="7046"/>
                    <a:pt x="4128" y="7027"/>
                    <a:pt x="4305" y="7000"/>
                  </a:cubicBezTo>
                  <a:cubicBezTo>
                    <a:pt x="5232" y="6861"/>
                    <a:pt x="6049" y="6360"/>
                    <a:pt x="6605" y="5608"/>
                  </a:cubicBezTo>
                  <a:cubicBezTo>
                    <a:pt x="7171" y="4847"/>
                    <a:pt x="7394" y="3920"/>
                    <a:pt x="7255" y="2983"/>
                  </a:cubicBezTo>
                  <a:cubicBezTo>
                    <a:pt x="6986" y="1252"/>
                    <a:pt x="548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7643863" y="3925423"/>
              <a:ext cx="134599" cy="135077"/>
            </a:xfrm>
            <a:custGeom>
              <a:avLst/>
              <a:gdLst/>
              <a:ahLst/>
              <a:cxnLst/>
              <a:rect l="l" t="t" r="r" b="b"/>
              <a:pathLst>
                <a:path w="1690" h="1696" extrusionOk="0">
                  <a:moveTo>
                    <a:pt x="105" y="0"/>
                  </a:moveTo>
                  <a:cubicBezTo>
                    <a:pt x="71" y="0"/>
                    <a:pt x="42" y="19"/>
                    <a:pt x="29" y="54"/>
                  </a:cubicBezTo>
                  <a:cubicBezTo>
                    <a:pt x="1" y="100"/>
                    <a:pt x="19" y="147"/>
                    <a:pt x="66" y="165"/>
                  </a:cubicBezTo>
                  <a:cubicBezTo>
                    <a:pt x="715" y="471"/>
                    <a:pt x="1225" y="991"/>
                    <a:pt x="1513" y="1649"/>
                  </a:cubicBezTo>
                  <a:cubicBezTo>
                    <a:pt x="1531" y="1677"/>
                    <a:pt x="1559" y="1696"/>
                    <a:pt x="1596" y="1696"/>
                  </a:cubicBezTo>
                  <a:cubicBezTo>
                    <a:pt x="1606" y="1696"/>
                    <a:pt x="1615" y="1696"/>
                    <a:pt x="1624" y="1687"/>
                  </a:cubicBezTo>
                  <a:cubicBezTo>
                    <a:pt x="1671" y="1668"/>
                    <a:pt x="1689" y="1622"/>
                    <a:pt x="1671" y="1575"/>
                  </a:cubicBezTo>
                  <a:cubicBezTo>
                    <a:pt x="1365" y="879"/>
                    <a:pt x="826" y="332"/>
                    <a:pt x="140" y="7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7895061" y="4209673"/>
              <a:ext cx="304480" cy="38548"/>
            </a:xfrm>
            <a:custGeom>
              <a:avLst/>
              <a:gdLst/>
              <a:ahLst/>
              <a:cxnLst/>
              <a:rect l="l" t="t" r="r" b="b"/>
              <a:pathLst>
                <a:path w="3823" h="484" extrusionOk="0">
                  <a:moveTo>
                    <a:pt x="1" y="1"/>
                  </a:moveTo>
                  <a:lnTo>
                    <a:pt x="1" y="483"/>
                  </a:lnTo>
                  <a:lnTo>
                    <a:pt x="3823" y="483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7890681" y="4205293"/>
              <a:ext cx="314038" cy="48105"/>
            </a:xfrm>
            <a:custGeom>
              <a:avLst/>
              <a:gdLst/>
              <a:ahLst/>
              <a:cxnLst/>
              <a:rect l="l" t="t" r="r" b="b"/>
              <a:pathLst>
                <a:path w="3943" h="604" extrusionOk="0">
                  <a:moveTo>
                    <a:pt x="3822" y="111"/>
                  </a:moveTo>
                  <a:lnTo>
                    <a:pt x="3822" y="482"/>
                  </a:lnTo>
                  <a:lnTo>
                    <a:pt x="121" y="482"/>
                  </a:ln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47"/>
                  </a:lnTo>
                  <a:cubicBezTo>
                    <a:pt x="0" y="557"/>
                    <a:pt x="10" y="575"/>
                    <a:pt x="19" y="584"/>
                  </a:cubicBezTo>
                  <a:cubicBezTo>
                    <a:pt x="28" y="594"/>
                    <a:pt x="47" y="603"/>
                    <a:pt x="56" y="603"/>
                  </a:cubicBezTo>
                  <a:lnTo>
                    <a:pt x="3878" y="603"/>
                  </a:lnTo>
                  <a:cubicBezTo>
                    <a:pt x="3915" y="603"/>
                    <a:pt x="3943" y="575"/>
                    <a:pt x="3943" y="547"/>
                  </a:cubicBezTo>
                  <a:lnTo>
                    <a:pt x="3943" y="56"/>
                  </a:lnTo>
                  <a:cubicBezTo>
                    <a:pt x="3943" y="37"/>
                    <a:pt x="3934" y="19"/>
                    <a:pt x="3924" y="9"/>
                  </a:cubicBezTo>
                  <a:cubicBezTo>
                    <a:pt x="3915" y="0"/>
                    <a:pt x="389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7895061" y="4136560"/>
              <a:ext cx="175218" cy="25884"/>
            </a:xfrm>
            <a:custGeom>
              <a:avLst/>
              <a:gdLst/>
              <a:ahLst/>
              <a:cxnLst/>
              <a:rect l="l" t="t" r="r" b="b"/>
              <a:pathLst>
                <a:path w="220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199" y="325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7890681" y="4132100"/>
              <a:ext cx="184058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47"/>
                    <a:pt x="0" y="56"/>
                  </a:cubicBezTo>
                  <a:lnTo>
                    <a:pt x="0" y="381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81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7895061" y="4064163"/>
              <a:ext cx="175218" cy="25168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7890681" y="4059703"/>
              <a:ext cx="184058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38"/>
                    <a:pt x="0" y="56"/>
                  </a:cubicBezTo>
                  <a:lnTo>
                    <a:pt x="0" y="372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72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7475415" y="3969546"/>
              <a:ext cx="156023" cy="115325"/>
            </a:xfrm>
            <a:custGeom>
              <a:avLst/>
              <a:gdLst/>
              <a:ahLst/>
              <a:cxnLst/>
              <a:rect l="l" t="t" r="r" b="b"/>
              <a:pathLst>
                <a:path w="1959" h="1448" extrusionOk="0">
                  <a:moveTo>
                    <a:pt x="975" y="1"/>
                  </a:moveTo>
                  <a:cubicBezTo>
                    <a:pt x="437" y="1"/>
                    <a:pt x="1" y="437"/>
                    <a:pt x="1" y="975"/>
                  </a:cubicBezTo>
                  <a:lnTo>
                    <a:pt x="1" y="1448"/>
                  </a:lnTo>
                  <a:lnTo>
                    <a:pt x="353" y="1448"/>
                  </a:lnTo>
                  <a:lnTo>
                    <a:pt x="353" y="975"/>
                  </a:lnTo>
                  <a:cubicBezTo>
                    <a:pt x="353" y="632"/>
                    <a:pt x="641" y="353"/>
                    <a:pt x="984" y="353"/>
                  </a:cubicBezTo>
                  <a:cubicBezTo>
                    <a:pt x="1327" y="353"/>
                    <a:pt x="1606" y="632"/>
                    <a:pt x="1606" y="975"/>
                  </a:cubicBezTo>
                  <a:lnTo>
                    <a:pt x="1606" y="1448"/>
                  </a:lnTo>
                  <a:lnTo>
                    <a:pt x="1958" y="1448"/>
                  </a:lnTo>
                  <a:lnTo>
                    <a:pt x="1958" y="975"/>
                  </a:lnTo>
                  <a:cubicBezTo>
                    <a:pt x="1958" y="437"/>
                    <a:pt x="1513" y="1"/>
                    <a:pt x="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7471035" y="3964369"/>
              <a:ext cx="164784" cy="125679"/>
            </a:xfrm>
            <a:custGeom>
              <a:avLst/>
              <a:gdLst/>
              <a:ahLst/>
              <a:cxnLst/>
              <a:rect l="l" t="t" r="r" b="b"/>
              <a:pathLst>
                <a:path w="2069" h="1578" extrusionOk="0">
                  <a:moveTo>
                    <a:pt x="1039" y="121"/>
                  </a:moveTo>
                  <a:cubicBezTo>
                    <a:pt x="1540" y="121"/>
                    <a:pt x="1948" y="530"/>
                    <a:pt x="1948" y="1040"/>
                  </a:cubicBezTo>
                  <a:lnTo>
                    <a:pt x="1948" y="1457"/>
                  </a:lnTo>
                  <a:lnTo>
                    <a:pt x="1716" y="1457"/>
                  </a:lnTo>
                  <a:lnTo>
                    <a:pt x="1716" y="1040"/>
                  </a:lnTo>
                  <a:cubicBezTo>
                    <a:pt x="1716" y="660"/>
                    <a:pt x="1410" y="353"/>
                    <a:pt x="1030" y="353"/>
                  </a:cubicBezTo>
                  <a:cubicBezTo>
                    <a:pt x="659" y="353"/>
                    <a:pt x="353" y="660"/>
                    <a:pt x="353" y="1040"/>
                  </a:cubicBezTo>
                  <a:lnTo>
                    <a:pt x="353" y="1457"/>
                  </a:lnTo>
                  <a:lnTo>
                    <a:pt x="121" y="1457"/>
                  </a:lnTo>
                  <a:lnTo>
                    <a:pt x="121" y="1040"/>
                  </a:lnTo>
                  <a:cubicBezTo>
                    <a:pt x="121" y="530"/>
                    <a:pt x="529" y="121"/>
                    <a:pt x="1039" y="121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lnTo>
                    <a:pt x="0" y="1513"/>
                  </a:lnTo>
                  <a:cubicBezTo>
                    <a:pt x="0" y="1550"/>
                    <a:pt x="28" y="1578"/>
                    <a:pt x="65" y="1578"/>
                  </a:cubicBezTo>
                  <a:lnTo>
                    <a:pt x="418" y="1578"/>
                  </a:lnTo>
                  <a:cubicBezTo>
                    <a:pt x="445" y="1578"/>
                    <a:pt x="473" y="1550"/>
                    <a:pt x="473" y="1513"/>
                  </a:cubicBezTo>
                  <a:lnTo>
                    <a:pt x="473" y="1040"/>
                  </a:lnTo>
                  <a:cubicBezTo>
                    <a:pt x="473" y="724"/>
                    <a:pt x="724" y="474"/>
                    <a:pt x="1039" y="474"/>
                  </a:cubicBezTo>
                  <a:cubicBezTo>
                    <a:pt x="1345" y="474"/>
                    <a:pt x="1605" y="724"/>
                    <a:pt x="1605" y="1040"/>
                  </a:cubicBezTo>
                  <a:lnTo>
                    <a:pt x="1605" y="1513"/>
                  </a:lnTo>
                  <a:cubicBezTo>
                    <a:pt x="1605" y="1550"/>
                    <a:pt x="1624" y="1578"/>
                    <a:pt x="1661" y="1578"/>
                  </a:cubicBezTo>
                  <a:lnTo>
                    <a:pt x="2013" y="1578"/>
                  </a:lnTo>
                  <a:cubicBezTo>
                    <a:pt x="2041" y="1578"/>
                    <a:pt x="2069" y="1550"/>
                    <a:pt x="2069" y="1513"/>
                  </a:cubicBezTo>
                  <a:lnTo>
                    <a:pt x="2069" y="1040"/>
                  </a:lnTo>
                  <a:cubicBezTo>
                    <a:pt x="2069" y="465"/>
                    <a:pt x="160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7437744" y="4085587"/>
              <a:ext cx="231367" cy="192899"/>
            </a:xfrm>
            <a:custGeom>
              <a:avLst/>
              <a:gdLst/>
              <a:ahLst/>
              <a:cxnLst/>
              <a:rect l="l" t="t" r="r" b="b"/>
              <a:pathLst>
                <a:path w="2905" h="2422" extrusionOk="0">
                  <a:moveTo>
                    <a:pt x="84" y="0"/>
                  </a:moveTo>
                  <a:cubicBezTo>
                    <a:pt x="38" y="0"/>
                    <a:pt x="10" y="37"/>
                    <a:pt x="10" y="74"/>
                  </a:cubicBezTo>
                  <a:lnTo>
                    <a:pt x="10" y="2347"/>
                  </a:lnTo>
                  <a:cubicBezTo>
                    <a:pt x="1" y="2384"/>
                    <a:pt x="38" y="2421"/>
                    <a:pt x="84" y="2421"/>
                  </a:cubicBezTo>
                  <a:lnTo>
                    <a:pt x="2821" y="2421"/>
                  </a:lnTo>
                  <a:cubicBezTo>
                    <a:pt x="2867" y="2421"/>
                    <a:pt x="2904" y="2384"/>
                    <a:pt x="2904" y="2347"/>
                  </a:cubicBezTo>
                  <a:lnTo>
                    <a:pt x="2904" y="74"/>
                  </a:lnTo>
                  <a:cubicBezTo>
                    <a:pt x="2904" y="37"/>
                    <a:pt x="2867" y="0"/>
                    <a:pt x="2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7433283" y="4080411"/>
              <a:ext cx="240207" cy="202536"/>
            </a:xfrm>
            <a:custGeom>
              <a:avLst/>
              <a:gdLst/>
              <a:ahLst/>
              <a:cxnLst/>
              <a:rect l="l" t="t" r="r" b="b"/>
              <a:pathLst>
                <a:path w="3016" h="2543" extrusionOk="0">
                  <a:moveTo>
                    <a:pt x="2877" y="121"/>
                  </a:moveTo>
                  <a:cubicBezTo>
                    <a:pt x="2895" y="121"/>
                    <a:pt x="2905" y="130"/>
                    <a:pt x="2905" y="139"/>
                  </a:cubicBezTo>
                  <a:lnTo>
                    <a:pt x="2905" y="2412"/>
                  </a:lnTo>
                  <a:cubicBezTo>
                    <a:pt x="2905" y="2421"/>
                    <a:pt x="2886" y="2431"/>
                    <a:pt x="2877" y="2431"/>
                  </a:cubicBezTo>
                  <a:lnTo>
                    <a:pt x="140" y="2431"/>
                  </a:lnTo>
                  <a:cubicBezTo>
                    <a:pt x="131" y="2431"/>
                    <a:pt x="122" y="2421"/>
                    <a:pt x="122" y="2412"/>
                  </a:cubicBezTo>
                  <a:lnTo>
                    <a:pt x="122" y="139"/>
                  </a:lnTo>
                  <a:cubicBezTo>
                    <a:pt x="122" y="130"/>
                    <a:pt x="131" y="121"/>
                    <a:pt x="140" y="12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2412"/>
                  </a:lnTo>
                  <a:cubicBezTo>
                    <a:pt x="1" y="2486"/>
                    <a:pt x="66" y="2542"/>
                    <a:pt x="140" y="2542"/>
                  </a:cubicBezTo>
                  <a:lnTo>
                    <a:pt x="2877" y="2542"/>
                  </a:lnTo>
                  <a:cubicBezTo>
                    <a:pt x="2951" y="2542"/>
                    <a:pt x="3016" y="2486"/>
                    <a:pt x="3016" y="2412"/>
                  </a:cubicBezTo>
                  <a:lnTo>
                    <a:pt x="3016" y="139"/>
                  </a:lnTo>
                  <a:cubicBezTo>
                    <a:pt x="3016" y="65"/>
                    <a:pt x="2951" y="0"/>
                    <a:pt x="2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7532361" y="4141737"/>
              <a:ext cx="42132" cy="80600"/>
            </a:xfrm>
            <a:custGeom>
              <a:avLst/>
              <a:gdLst/>
              <a:ahLst/>
              <a:cxnLst/>
              <a:rect l="l" t="t" r="r" b="b"/>
              <a:pathLst>
                <a:path w="529" h="1012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371"/>
                    <a:pt x="56" y="464"/>
                    <a:pt x="148" y="510"/>
                  </a:cubicBezTo>
                  <a:lnTo>
                    <a:pt x="37" y="900"/>
                  </a:lnTo>
                  <a:cubicBezTo>
                    <a:pt x="28" y="956"/>
                    <a:pt x="65" y="1011"/>
                    <a:pt x="121" y="1011"/>
                  </a:cubicBezTo>
                  <a:lnTo>
                    <a:pt x="427" y="1011"/>
                  </a:lnTo>
                  <a:cubicBezTo>
                    <a:pt x="482" y="1011"/>
                    <a:pt x="520" y="956"/>
                    <a:pt x="510" y="900"/>
                  </a:cubicBezTo>
                  <a:lnTo>
                    <a:pt x="390" y="501"/>
                  </a:lnTo>
                  <a:cubicBezTo>
                    <a:pt x="473" y="455"/>
                    <a:pt x="529" y="371"/>
                    <a:pt x="529" y="269"/>
                  </a:cubicBezTo>
                  <a:cubicBezTo>
                    <a:pt x="529" y="121"/>
                    <a:pt x="417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7527901" y="4137277"/>
              <a:ext cx="51769" cy="89520"/>
            </a:xfrm>
            <a:custGeom>
              <a:avLst/>
              <a:gdLst/>
              <a:ahLst/>
              <a:cxnLst/>
              <a:rect l="l" t="t" r="r" b="b"/>
              <a:pathLst>
                <a:path w="650" h="1124" extrusionOk="0">
                  <a:moveTo>
                    <a:pt x="325" y="121"/>
                  </a:moveTo>
                  <a:cubicBezTo>
                    <a:pt x="436" y="121"/>
                    <a:pt x="529" y="214"/>
                    <a:pt x="529" y="325"/>
                  </a:cubicBezTo>
                  <a:cubicBezTo>
                    <a:pt x="529" y="399"/>
                    <a:pt x="492" y="474"/>
                    <a:pt x="418" y="511"/>
                  </a:cubicBezTo>
                  <a:cubicBezTo>
                    <a:pt x="399" y="520"/>
                    <a:pt x="390" y="548"/>
                    <a:pt x="390" y="576"/>
                  </a:cubicBezTo>
                  <a:lnTo>
                    <a:pt x="511" y="975"/>
                  </a:lnTo>
                  <a:cubicBezTo>
                    <a:pt x="511" y="984"/>
                    <a:pt x="501" y="993"/>
                    <a:pt x="501" y="993"/>
                  </a:cubicBezTo>
                  <a:cubicBezTo>
                    <a:pt x="501" y="1002"/>
                    <a:pt x="492" y="1002"/>
                    <a:pt x="483" y="1002"/>
                  </a:cubicBezTo>
                  <a:lnTo>
                    <a:pt x="177" y="1002"/>
                  </a:lnTo>
                  <a:cubicBezTo>
                    <a:pt x="158" y="1002"/>
                    <a:pt x="158" y="1002"/>
                    <a:pt x="158" y="993"/>
                  </a:cubicBezTo>
                  <a:cubicBezTo>
                    <a:pt x="149" y="993"/>
                    <a:pt x="149" y="984"/>
                    <a:pt x="149" y="975"/>
                  </a:cubicBezTo>
                  <a:lnTo>
                    <a:pt x="260" y="576"/>
                  </a:lnTo>
                  <a:cubicBezTo>
                    <a:pt x="269" y="548"/>
                    <a:pt x="260" y="520"/>
                    <a:pt x="232" y="511"/>
                  </a:cubicBezTo>
                  <a:cubicBezTo>
                    <a:pt x="158" y="474"/>
                    <a:pt x="112" y="409"/>
                    <a:pt x="112" y="325"/>
                  </a:cubicBezTo>
                  <a:cubicBezTo>
                    <a:pt x="112" y="214"/>
                    <a:pt x="204" y="121"/>
                    <a:pt x="325" y="121"/>
                  </a:cubicBezTo>
                  <a:close/>
                  <a:moveTo>
                    <a:pt x="325" y="1"/>
                  </a:moveTo>
                  <a:cubicBezTo>
                    <a:pt x="140" y="1"/>
                    <a:pt x="0" y="149"/>
                    <a:pt x="0" y="325"/>
                  </a:cubicBezTo>
                  <a:cubicBezTo>
                    <a:pt x="0" y="427"/>
                    <a:pt x="47" y="529"/>
                    <a:pt x="140" y="594"/>
                  </a:cubicBezTo>
                  <a:lnTo>
                    <a:pt x="37" y="947"/>
                  </a:lnTo>
                  <a:cubicBezTo>
                    <a:pt x="28" y="984"/>
                    <a:pt x="28" y="1030"/>
                    <a:pt x="56" y="1067"/>
                  </a:cubicBezTo>
                  <a:cubicBezTo>
                    <a:pt x="84" y="1105"/>
                    <a:pt x="130" y="1123"/>
                    <a:pt x="167" y="1123"/>
                  </a:cubicBezTo>
                  <a:lnTo>
                    <a:pt x="483" y="1123"/>
                  </a:lnTo>
                  <a:cubicBezTo>
                    <a:pt x="529" y="1123"/>
                    <a:pt x="566" y="1105"/>
                    <a:pt x="594" y="1067"/>
                  </a:cubicBezTo>
                  <a:cubicBezTo>
                    <a:pt x="622" y="1030"/>
                    <a:pt x="631" y="984"/>
                    <a:pt x="613" y="947"/>
                  </a:cubicBezTo>
                  <a:lnTo>
                    <a:pt x="520" y="585"/>
                  </a:lnTo>
                  <a:cubicBezTo>
                    <a:pt x="594" y="520"/>
                    <a:pt x="650" y="427"/>
                    <a:pt x="650" y="325"/>
                  </a:cubicBezTo>
                  <a:cubicBezTo>
                    <a:pt x="650" y="140"/>
                    <a:pt x="50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928" name="Google Shape;928;p5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29" name="Google Shape;929;p5"/>
          <p:cNvGrpSpPr/>
          <p:nvPr/>
        </p:nvGrpSpPr>
        <p:grpSpPr>
          <a:xfrm>
            <a:off x="713237" y="1219150"/>
            <a:ext cx="2955371" cy="2463165"/>
            <a:chOff x="1136562" y="1210000"/>
            <a:chExt cx="2955371" cy="2463165"/>
          </a:xfrm>
        </p:grpSpPr>
        <p:sp>
          <p:nvSpPr>
            <p:cNvPr id="930" name="Google Shape;930;p5"/>
            <p:cNvSpPr/>
            <p:nvPr/>
          </p:nvSpPr>
          <p:spPr>
            <a:xfrm>
              <a:off x="1242583" y="1775187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3894385" y="2105680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136562" y="2953790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973063" y="3183813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3676213" y="1303478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3676213" y="1396955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3705247" y="1368434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3611257" y="1368434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363345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3630271" y="1388757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370000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3696309" y="1322378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3633459" y="1325623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3630271" y="1322378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3700009" y="1391661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696309" y="1388757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4016308" y="1558007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1400299" y="212310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298923" y="121000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283609" y="1637253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280933" y="1632471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836771" y="1663668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833640" y="1660480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2020595" y="1692132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17407" y="1688489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293116" y="1635146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290440" y="1629852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999153" y="1568027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995509" y="1564383"/>
              <a:ext cx="88242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130147" y="1424964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126447" y="1421776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3248446" y="1621939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3244746" y="1618751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1773408" y="1427298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1747562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744374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75166" y="1401168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1971465" y="1397467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855785" y="1509447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1852654" y="1505747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2110373" y="1414888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2107185" y="1411757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2591482" y="1337806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2588294" y="1334618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2649038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2712400" y="1416482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2775250" y="1416482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404791" y="1554307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401603" y="1551176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575351" y="1628770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515177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456028" y="1628770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3635565" y="1627062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3631865" y="1623760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3607556" y="1751851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3603856" y="1748663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3402155" y="1499940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3398967" y="1496752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3445422" y="1520263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2563985" y="3123841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555312" y="1878575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52124" y="1875387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1656191" y="1985772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1652491" y="1982641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2594670" y="1910284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2591482" y="1906584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2306266" y="3242140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2302566" y="3239009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630431" y="3081088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1551100" y="3077387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2567173" y="3127542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2092952" y="3564814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089764" y="3561683"/>
              <a:ext cx="1044665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2352778" y="3564814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349077" y="3561683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2821704" y="2132080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2818573" y="2128892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2889336" y="2203925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3253228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3285393" y="2173809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314484" y="2173809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3132254" y="225356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3132254" y="229740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3132254" y="2341181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3114321" y="2441034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892524" y="2571459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892524" y="2528136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2892524" y="2484300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078911" y="2690839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2906757" y="2690839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906757" y="2740481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998640" y="2244060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2994940" y="2239790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2911539" y="2233129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2910969" y="2229600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3125422" y="2463578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3122234" y="2460902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3157075" y="2485382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3153374" y="2482194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3166070" y="2499159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3162369" y="2495971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3187703" y="2516522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3184572" y="2512822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3154968" y="2476956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3142273" y="2464261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3147055" y="2469840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2593589" y="2681844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2590401" y="2678144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287821" y="2677631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2284633" y="2674443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2393425" y="2357433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2389725" y="2506645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2454681" y="2494889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2604121" y="2494889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2454681" y="2558251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2554478" y="2525005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2454681" y="2525005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2593076" y="2558251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2393425" y="2137375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2389725" y="2133674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658545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2696574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2734602" y="2148988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494304" y="2179616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2491116" y="2176428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512806" y="2198118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509618" y="2194930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2576168" y="2227664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2570874" y="2256698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2567686" y="2253567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792423" y="2126273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1788722" y="2123085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978354" y="2178819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1983591" y="2175403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31697" y="2262505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2027996" y="2259374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2048035" y="2214456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2044847" y="2210756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908103" y="2387692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904915" y="2384504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2023726" y="2561439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2269832" y="2159406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2127793" y="2705071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2124605" y="2701883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2026402" y="2792742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2023214" y="2789554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2123011" y="2705071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2119311" y="2701883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2021108" y="2792742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2017920" y="2789554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1924442" y="2844490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1921311" y="2841302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919204" y="2844490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916016" y="2841302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958258" y="2712984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2564555" y="2795930"/>
              <a:ext cx="268880" cy="282031"/>
            </a:xfrm>
            <a:custGeom>
              <a:avLst/>
              <a:gdLst/>
              <a:ahLst/>
              <a:cxnLst/>
              <a:rect l="l" t="t" r="r" b="b"/>
              <a:pathLst>
                <a:path w="4723" h="4954" extrusionOk="0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2561367" y="2792230"/>
              <a:ext cx="275200" cy="288920"/>
            </a:xfrm>
            <a:custGeom>
              <a:avLst/>
              <a:gdLst/>
              <a:ahLst/>
              <a:cxnLst/>
              <a:rect l="l" t="t" r="r" b="b"/>
              <a:pathLst>
                <a:path w="4834" h="5075" extrusionOk="0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2572468" y="2799630"/>
              <a:ext cx="260967" cy="274630"/>
            </a:xfrm>
            <a:custGeom>
              <a:avLst/>
              <a:gdLst/>
              <a:ahLst/>
              <a:cxnLst/>
              <a:rect l="l" t="t" r="r" b="b"/>
              <a:pathLst>
                <a:path w="4584" h="4824" extrusionOk="0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2730902" y="2795361"/>
              <a:ext cx="742595" cy="638071"/>
            </a:xfrm>
            <a:custGeom>
              <a:avLst/>
              <a:gdLst/>
              <a:ahLst/>
              <a:cxnLst/>
              <a:rect l="l" t="t" r="r" b="b"/>
              <a:pathLst>
                <a:path w="13044" h="11208" extrusionOk="0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2726689" y="2792230"/>
              <a:ext cx="749427" cy="644334"/>
            </a:xfrm>
            <a:custGeom>
              <a:avLst/>
              <a:gdLst/>
              <a:ahLst/>
              <a:cxnLst/>
              <a:rect l="l" t="t" r="r" b="b"/>
              <a:pathLst>
                <a:path w="13164" h="11318" extrusionOk="0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2931065" y="2916847"/>
              <a:ext cx="88242" cy="87729"/>
            </a:xfrm>
            <a:custGeom>
              <a:avLst/>
              <a:gdLst/>
              <a:ahLst/>
              <a:cxnLst/>
              <a:rect l="l" t="t" r="r" b="b"/>
              <a:pathLst>
                <a:path w="1550" h="1541" extrusionOk="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2927877" y="2913659"/>
              <a:ext cx="94618" cy="94105"/>
            </a:xfrm>
            <a:custGeom>
              <a:avLst/>
              <a:gdLst/>
              <a:ahLst/>
              <a:cxnLst/>
              <a:rect l="l" t="t" r="r" b="b"/>
              <a:pathLst>
                <a:path w="1662" h="1653" extrusionOk="0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3072079" y="2925842"/>
              <a:ext cx="278331" cy="6376"/>
            </a:xfrm>
            <a:custGeom>
              <a:avLst/>
              <a:gdLst/>
              <a:ahLst/>
              <a:cxnLst/>
              <a:rect l="l" t="t" r="r" b="b"/>
              <a:pathLst>
                <a:path w="4889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3072079" y="2960683"/>
              <a:ext cx="115682" cy="6945"/>
            </a:xfrm>
            <a:custGeom>
              <a:avLst/>
              <a:gdLst/>
              <a:ahLst/>
              <a:cxnLst/>
              <a:rect l="l" t="t" r="r" b="b"/>
              <a:pathLst>
                <a:path w="2032" h="122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3234214" y="2960683"/>
              <a:ext cx="116194" cy="6945"/>
            </a:xfrm>
            <a:custGeom>
              <a:avLst/>
              <a:gdLst/>
              <a:ahLst/>
              <a:cxnLst/>
              <a:rect l="l" t="t" r="r" b="b"/>
              <a:pathLst>
                <a:path w="204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3074698" y="3010325"/>
              <a:ext cx="115739" cy="6376"/>
            </a:xfrm>
            <a:custGeom>
              <a:avLst/>
              <a:gdLst/>
              <a:ahLst/>
              <a:cxnLst/>
              <a:rect l="l" t="t" r="r" b="b"/>
              <a:pathLst>
                <a:path w="2033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932659" y="3068962"/>
              <a:ext cx="85053" cy="84541"/>
            </a:xfrm>
            <a:custGeom>
              <a:avLst/>
              <a:gdLst/>
              <a:ahLst/>
              <a:cxnLst/>
              <a:rect l="l" t="t" r="r" b="b"/>
              <a:pathLst>
                <a:path w="1494" h="1485" extrusionOk="0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2929471" y="3065774"/>
              <a:ext cx="91430" cy="9143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3072079" y="3076363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2927365" y="3123841"/>
              <a:ext cx="323249" cy="309016"/>
            </a:xfrm>
            <a:custGeom>
              <a:avLst/>
              <a:gdLst/>
              <a:ahLst/>
              <a:cxnLst/>
              <a:rect l="l" t="t" r="r" b="b"/>
              <a:pathLst>
                <a:path w="5678" h="5428" extrusionOk="0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2924177" y="3120198"/>
              <a:ext cx="329625" cy="315848"/>
            </a:xfrm>
            <a:custGeom>
              <a:avLst/>
              <a:gdLst/>
              <a:ahLst/>
              <a:cxnLst/>
              <a:rect l="l" t="t" r="r" b="b"/>
              <a:pathLst>
                <a:path w="5790" h="5548" extrusionOk="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2936360" y="3132324"/>
              <a:ext cx="307934" cy="294214"/>
            </a:xfrm>
            <a:custGeom>
              <a:avLst/>
              <a:gdLst/>
              <a:ahLst/>
              <a:cxnLst/>
              <a:rect l="l" t="t" r="r" b="b"/>
              <a:pathLst>
                <a:path w="5409" h="5168" extrusionOk="0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3142273" y="3123841"/>
              <a:ext cx="634883" cy="497056"/>
            </a:xfrm>
            <a:custGeom>
              <a:avLst/>
              <a:gdLst/>
              <a:ahLst/>
              <a:cxnLst/>
              <a:rect l="l" t="t" r="r" b="b"/>
              <a:pathLst>
                <a:path w="11152" h="8731" extrusionOk="0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3139142" y="3120198"/>
              <a:ext cx="641203" cy="503831"/>
            </a:xfrm>
            <a:custGeom>
              <a:avLst/>
              <a:gdLst/>
              <a:ahLst/>
              <a:cxnLst/>
              <a:rect l="l" t="t" r="r" b="b"/>
              <a:pathLst>
                <a:path w="11263" h="8850" extrusionOk="0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3355132" y="3261724"/>
              <a:ext cx="82435" cy="82435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3351944" y="3258536"/>
              <a:ext cx="88811" cy="88754"/>
            </a:xfrm>
            <a:custGeom>
              <a:avLst/>
              <a:gdLst/>
              <a:ahLst/>
              <a:cxnLst/>
              <a:rect l="l" t="t" r="r" b="b"/>
              <a:pathLst>
                <a:path w="1560" h="1559" extrusionOk="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3478725" y="3265936"/>
              <a:ext cx="219237" cy="6889"/>
            </a:xfrm>
            <a:custGeom>
              <a:avLst/>
              <a:gdLst/>
              <a:ahLst/>
              <a:cxnLst/>
              <a:rect l="l" t="t" r="r" b="b"/>
              <a:pathLst>
                <a:path w="3851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3478725" y="3309772"/>
              <a:ext cx="111981" cy="6889"/>
            </a:xfrm>
            <a:custGeom>
              <a:avLst/>
              <a:gdLst/>
              <a:ahLst/>
              <a:cxnLst/>
              <a:rect l="l" t="t" r="r" b="b"/>
              <a:pathLst>
                <a:path w="196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3478725" y="3346206"/>
              <a:ext cx="219237" cy="6945"/>
            </a:xfrm>
            <a:custGeom>
              <a:avLst/>
              <a:gdLst/>
              <a:ahLst/>
              <a:cxnLst/>
              <a:rect l="l" t="t" r="r" b="b"/>
              <a:pathLst>
                <a:path w="3851" h="122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3314484" y="3420670"/>
              <a:ext cx="598904" cy="199654"/>
            </a:xfrm>
            <a:custGeom>
              <a:avLst/>
              <a:gdLst/>
              <a:ahLst/>
              <a:cxnLst/>
              <a:rect l="l" t="t" r="r" b="b"/>
              <a:pathLst>
                <a:path w="10520" h="3507" extrusionOk="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3309190" y="3417482"/>
              <a:ext cx="607386" cy="206030"/>
            </a:xfrm>
            <a:custGeom>
              <a:avLst/>
              <a:gdLst/>
              <a:ahLst/>
              <a:cxnLst/>
              <a:rect l="l" t="t" r="r" b="b"/>
              <a:pathLst>
                <a:path w="10669" h="3619" extrusionOk="0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3319722" y="3424370"/>
              <a:ext cx="583646" cy="192822"/>
            </a:xfrm>
            <a:custGeom>
              <a:avLst/>
              <a:gdLst/>
              <a:ahLst/>
              <a:cxnLst/>
              <a:rect l="l" t="t" r="r" b="b"/>
              <a:pathLst>
                <a:path w="10252" h="3387" extrusionOk="0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1858973" y="2558251"/>
              <a:ext cx="562525" cy="562525"/>
            </a:xfrm>
            <a:custGeom>
              <a:avLst/>
              <a:gdLst/>
              <a:ahLst/>
              <a:cxnLst/>
              <a:rect l="l" t="t" r="r" b="b"/>
              <a:pathLst>
                <a:path w="9881" h="9881" extrusionOk="0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1748957" y="2524435"/>
              <a:ext cx="630101" cy="630158"/>
            </a:xfrm>
            <a:custGeom>
              <a:avLst/>
              <a:gdLst/>
              <a:ahLst/>
              <a:cxnLst/>
              <a:rect l="l" t="t" r="r" b="b"/>
              <a:pathLst>
                <a:path w="11068" h="11069" extrusionOk="0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866886" y="2566164"/>
              <a:ext cx="547211" cy="547211"/>
            </a:xfrm>
            <a:custGeom>
              <a:avLst/>
              <a:gdLst/>
              <a:ahLst/>
              <a:cxnLst/>
              <a:rect l="l" t="t" r="r" b="b"/>
              <a:pathLst>
                <a:path w="9612" h="9612" extrusionOk="0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1890683" y="2596621"/>
              <a:ext cx="128890" cy="134412"/>
            </a:xfrm>
            <a:custGeom>
              <a:avLst/>
              <a:gdLst/>
              <a:ahLst/>
              <a:cxnLst/>
              <a:rect l="l" t="t" r="r" b="b"/>
              <a:pathLst>
                <a:path w="2264" h="2361" extrusionOk="0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712152" y="3085073"/>
              <a:ext cx="182802" cy="179216"/>
            </a:xfrm>
            <a:custGeom>
              <a:avLst/>
              <a:gdLst/>
              <a:ahLst/>
              <a:cxnLst/>
              <a:rect l="l" t="t" r="r" b="b"/>
              <a:pathLst>
                <a:path w="3211" h="3148" extrusionOk="0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710558" y="3081600"/>
              <a:ext cx="188097" cy="185990"/>
            </a:xfrm>
            <a:custGeom>
              <a:avLst/>
              <a:gdLst/>
              <a:ahLst/>
              <a:cxnLst/>
              <a:rect l="l" t="t" r="r" b="b"/>
              <a:pathLst>
                <a:path w="3304" h="3267" extrusionOk="0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1663022" y="3177184"/>
              <a:ext cx="131053" cy="132135"/>
            </a:xfrm>
            <a:custGeom>
              <a:avLst/>
              <a:gdLst/>
              <a:ahLst/>
              <a:cxnLst/>
              <a:rect l="l" t="t" r="r" b="b"/>
              <a:pathLst>
                <a:path w="2302" h="2321" extrusionOk="0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1659322" y="3174053"/>
              <a:ext cx="138454" cy="138909"/>
            </a:xfrm>
            <a:custGeom>
              <a:avLst/>
              <a:gdLst/>
              <a:ahLst/>
              <a:cxnLst/>
              <a:rect l="l" t="t" r="r" b="b"/>
              <a:pathLst>
                <a:path w="2432" h="2440" extrusionOk="0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1329815" y="3227054"/>
              <a:ext cx="419403" cy="406252"/>
            </a:xfrm>
            <a:custGeom>
              <a:avLst/>
              <a:gdLst/>
              <a:ahLst/>
              <a:cxnLst/>
              <a:rect l="l" t="t" r="r" b="b"/>
              <a:pathLst>
                <a:path w="7367" h="7136" extrusionOk="0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1333516" y="3223752"/>
              <a:ext cx="419346" cy="412970"/>
            </a:xfrm>
            <a:custGeom>
              <a:avLst/>
              <a:gdLst/>
              <a:ahLst/>
              <a:cxnLst/>
              <a:rect l="l" t="t" r="r" b="b"/>
              <a:pathLst>
                <a:path w="7366" h="7254" extrusionOk="0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1719553" y="2418832"/>
              <a:ext cx="841881" cy="841881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1792053" y="2415131"/>
              <a:ext cx="849282" cy="849282"/>
            </a:xfrm>
            <a:custGeom>
              <a:avLst/>
              <a:gdLst/>
              <a:ahLst/>
              <a:cxnLst/>
              <a:rect l="l" t="t" r="r" b="b"/>
              <a:pathLst>
                <a:path w="14918" h="14918" extrusionOk="0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2308430" y="2495515"/>
              <a:ext cx="209161" cy="257153"/>
            </a:xfrm>
            <a:custGeom>
              <a:avLst/>
              <a:gdLst/>
              <a:ahLst/>
              <a:cxnLst/>
              <a:rect l="l" t="t" r="r" b="b"/>
              <a:pathLst>
                <a:path w="3674" h="4517" extrusionOk="0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1826239" y="3139212"/>
              <a:ext cx="42811" cy="88242"/>
            </a:xfrm>
            <a:custGeom>
              <a:avLst/>
              <a:gdLst/>
              <a:ahLst/>
              <a:cxnLst/>
              <a:rect l="l" t="t" r="r" b="b"/>
              <a:pathLst>
                <a:path w="752" h="1550" extrusionOk="0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2169522" y="2615806"/>
              <a:ext cx="214968" cy="215025"/>
            </a:xfrm>
            <a:custGeom>
              <a:avLst/>
              <a:gdLst/>
              <a:ahLst/>
              <a:cxnLst/>
              <a:rect l="l" t="t" r="r" b="b"/>
              <a:pathLst>
                <a:path w="3776" h="3777" extrusionOk="0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1357768" y="3566920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1348317" y="2743612"/>
              <a:ext cx="1225817" cy="929553"/>
            </a:xfrm>
            <a:custGeom>
              <a:avLst/>
              <a:gdLst/>
              <a:ahLst/>
              <a:cxnLst/>
              <a:rect l="l" t="t" r="r" b="b"/>
              <a:pathLst>
                <a:path w="21532" h="16328" extrusionOk="0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138" name="Google Shape;1138;p6"/>
          <p:cNvSpPr txBox="1">
            <a:spLocks noGrp="1"/>
          </p:cNvSpPr>
          <p:nvPr>
            <p:ph type="subTitle" idx="3"/>
          </p:nvPr>
        </p:nvSpPr>
        <p:spPr>
          <a:xfrm>
            <a:off x="636675" y="1401075"/>
            <a:ext cx="4065600" cy="28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b="0"/>
              <a:t>Clean / reorganise</a:t>
            </a:r>
            <a:endParaRPr b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b="0"/>
              <a:t>Preliminary analysis</a:t>
            </a:r>
            <a:endParaRPr b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b="0"/>
              <a:t>Test ML models (6)</a:t>
            </a:r>
            <a:endParaRPr b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b="0"/>
              <a:t>Move forward with in-depth analysis using most accurate model</a:t>
            </a:r>
            <a:endParaRPr b="0"/>
          </a:p>
        </p:txBody>
      </p:sp>
      <p:grpSp>
        <p:nvGrpSpPr>
          <p:cNvPr id="1139" name="Google Shape;1139;p6"/>
          <p:cNvGrpSpPr/>
          <p:nvPr/>
        </p:nvGrpSpPr>
        <p:grpSpPr>
          <a:xfrm>
            <a:off x="7225068" y="3582212"/>
            <a:ext cx="1155486" cy="930982"/>
            <a:chOff x="7225068" y="3582212"/>
            <a:chExt cx="1155486" cy="930982"/>
          </a:xfrm>
        </p:grpSpPr>
        <p:grpSp>
          <p:nvGrpSpPr>
            <p:cNvPr id="1140" name="Google Shape;1140;p6"/>
            <p:cNvGrpSpPr/>
            <p:nvPr/>
          </p:nvGrpSpPr>
          <p:grpSpPr>
            <a:xfrm>
              <a:off x="8190795" y="3582212"/>
              <a:ext cx="189759" cy="189761"/>
              <a:chOff x="5448853" y="3419595"/>
              <a:chExt cx="78735" cy="78736"/>
            </a:xfrm>
          </p:grpSpPr>
          <p:sp>
            <p:nvSpPr>
              <p:cNvPr id="1141" name="Google Shape;1141;p6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6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6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6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6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6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6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9" name="Google Shape;1149;p6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6"/>
          <p:cNvGrpSpPr/>
          <p:nvPr/>
        </p:nvGrpSpPr>
        <p:grpSpPr>
          <a:xfrm>
            <a:off x="7336058" y="2063829"/>
            <a:ext cx="1298847" cy="1015848"/>
            <a:chOff x="781983" y="2939892"/>
            <a:chExt cx="1298847" cy="1015848"/>
          </a:xfrm>
        </p:grpSpPr>
        <p:sp>
          <p:nvSpPr>
            <p:cNvPr id="1151" name="Google Shape;1151;p6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6"/>
          <p:cNvGrpSpPr/>
          <p:nvPr/>
        </p:nvGrpSpPr>
        <p:grpSpPr>
          <a:xfrm>
            <a:off x="5417571" y="1185727"/>
            <a:ext cx="1469314" cy="944105"/>
            <a:chOff x="5423018" y="1213448"/>
            <a:chExt cx="1203665" cy="773413"/>
          </a:xfrm>
        </p:grpSpPr>
        <p:sp>
          <p:nvSpPr>
            <p:cNvPr id="1180" name="Google Shape;1180;p6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10"/>
          <p:cNvGrpSpPr/>
          <p:nvPr/>
        </p:nvGrpSpPr>
        <p:grpSpPr>
          <a:xfrm>
            <a:off x="713216" y="1123904"/>
            <a:ext cx="2305770" cy="2895692"/>
            <a:chOff x="1539175" y="2330700"/>
            <a:chExt cx="810350" cy="1017675"/>
          </a:xfrm>
        </p:grpSpPr>
        <p:sp>
          <p:nvSpPr>
            <p:cNvPr id="1227" name="Google Shape;1227;p10"/>
            <p:cNvSpPr/>
            <p:nvPr/>
          </p:nvSpPr>
          <p:spPr>
            <a:xfrm>
              <a:off x="1898400" y="2363625"/>
              <a:ext cx="2825" cy="37825"/>
            </a:xfrm>
            <a:custGeom>
              <a:avLst/>
              <a:gdLst/>
              <a:ahLst/>
              <a:cxnLst/>
              <a:rect l="l" t="t" r="r" b="b"/>
              <a:pathLst>
                <a:path w="113" h="1513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0"/>
            <p:cNvSpPr/>
            <p:nvPr/>
          </p:nvSpPr>
          <p:spPr>
            <a:xfrm>
              <a:off x="2199675" y="2704075"/>
              <a:ext cx="82350" cy="174425"/>
            </a:xfrm>
            <a:custGeom>
              <a:avLst/>
              <a:gdLst/>
              <a:ahLst/>
              <a:cxnLst/>
              <a:rect l="l" t="t" r="r" b="b"/>
              <a:pathLst>
                <a:path w="3294" h="6977" extrusionOk="0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0"/>
            <p:cNvSpPr/>
            <p:nvPr/>
          </p:nvSpPr>
          <p:spPr>
            <a:xfrm>
              <a:off x="2221250" y="2699900"/>
              <a:ext cx="76775" cy="195775"/>
            </a:xfrm>
            <a:custGeom>
              <a:avLst/>
              <a:gdLst/>
              <a:ahLst/>
              <a:cxnLst/>
              <a:rect l="l" t="t" r="r" b="b"/>
              <a:pathLst>
                <a:path w="3071" h="7831" extrusionOk="0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0"/>
            <p:cNvSpPr/>
            <p:nvPr/>
          </p:nvSpPr>
          <p:spPr>
            <a:xfrm>
              <a:off x="2079525" y="2330700"/>
              <a:ext cx="30425" cy="30175"/>
            </a:xfrm>
            <a:custGeom>
              <a:avLst/>
              <a:gdLst/>
              <a:ahLst/>
              <a:cxnLst/>
              <a:rect l="l" t="t" r="r" b="b"/>
              <a:pathLst>
                <a:path w="1217" h="1207" extrusionOk="0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0"/>
            <p:cNvSpPr/>
            <p:nvPr/>
          </p:nvSpPr>
          <p:spPr>
            <a:xfrm>
              <a:off x="2275275" y="3037350"/>
              <a:ext cx="44550" cy="44775"/>
            </a:xfrm>
            <a:custGeom>
              <a:avLst/>
              <a:gdLst/>
              <a:ahLst/>
              <a:cxnLst/>
              <a:rect l="l" t="t" r="r" b="b"/>
              <a:pathLst>
                <a:path w="1782" h="1791" extrusionOk="0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0"/>
            <p:cNvSpPr/>
            <p:nvPr/>
          </p:nvSpPr>
          <p:spPr>
            <a:xfrm>
              <a:off x="2281075" y="2533150"/>
              <a:ext cx="3025" cy="16500"/>
            </a:xfrm>
            <a:custGeom>
              <a:avLst/>
              <a:gdLst/>
              <a:ahLst/>
              <a:cxnLst/>
              <a:rect l="l" t="t" r="r" b="b"/>
              <a:pathLst>
                <a:path w="121" h="660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0"/>
            <p:cNvSpPr/>
            <p:nvPr/>
          </p:nvSpPr>
          <p:spPr>
            <a:xfrm>
              <a:off x="2281075" y="2567950"/>
              <a:ext cx="3025" cy="16475"/>
            </a:xfrm>
            <a:custGeom>
              <a:avLst/>
              <a:gdLst/>
              <a:ahLst/>
              <a:cxnLst/>
              <a:rect l="l" t="t" r="r" b="b"/>
              <a:pathLst>
                <a:path w="121" h="659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0"/>
            <p:cNvSpPr/>
            <p:nvPr/>
          </p:nvSpPr>
          <p:spPr>
            <a:xfrm>
              <a:off x="2291750" y="2557500"/>
              <a:ext cx="16475" cy="2800"/>
            </a:xfrm>
            <a:custGeom>
              <a:avLst/>
              <a:gdLst/>
              <a:ahLst/>
              <a:cxnLst/>
              <a:rect l="l" t="t" r="r" b="b"/>
              <a:pathLst>
                <a:path w="659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0"/>
            <p:cNvSpPr/>
            <p:nvPr/>
          </p:nvSpPr>
          <p:spPr>
            <a:xfrm>
              <a:off x="2256950" y="2557500"/>
              <a:ext cx="16500" cy="2800"/>
            </a:xfrm>
            <a:custGeom>
              <a:avLst/>
              <a:gdLst/>
              <a:ahLst/>
              <a:cxnLst/>
              <a:rect l="l" t="t" r="r" b="b"/>
              <a:pathLst>
                <a:path w="660" h="112" extrusionOk="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0"/>
            <p:cNvSpPr/>
            <p:nvPr/>
          </p:nvSpPr>
          <p:spPr>
            <a:xfrm>
              <a:off x="2265525" y="2566325"/>
              <a:ext cx="9550" cy="9525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0"/>
            <p:cNvSpPr/>
            <p:nvPr/>
          </p:nvSpPr>
          <p:spPr>
            <a:xfrm>
              <a:off x="2263900" y="2564875"/>
              <a:ext cx="12800" cy="12600"/>
            </a:xfrm>
            <a:custGeom>
              <a:avLst/>
              <a:gdLst/>
              <a:ahLst/>
              <a:cxnLst/>
              <a:rect l="l" t="t" r="r" b="b"/>
              <a:pathLst>
                <a:path w="512" h="504" extrusionOk="0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0"/>
            <p:cNvSpPr/>
            <p:nvPr/>
          </p:nvSpPr>
          <p:spPr>
            <a:xfrm>
              <a:off x="2290125" y="2541725"/>
              <a:ext cx="9525" cy="9550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0"/>
            <p:cNvSpPr/>
            <p:nvPr/>
          </p:nvSpPr>
          <p:spPr>
            <a:xfrm>
              <a:off x="2288500" y="2540275"/>
              <a:ext cx="12775" cy="12625"/>
            </a:xfrm>
            <a:custGeom>
              <a:avLst/>
              <a:gdLst/>
              <a:ahLst/>
              <a:cxnLst/>
              <a:rect l="l" t="t" r="r" b="b"/>
              <a:pathLst>
                <a:path w="511" h="505" extrusionOk="0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0"/>
            <p:cNvSpPr/>
            <p:nvPr/>
          </p:nvSpPr>
          <p:spPr>
            <a:xfrm>
              <a:off x="2265525" y="25417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0"/>
            <p:cNvSpPr/>
            <p:nvPr/>
          </p:nvSpPr>
          <p:spPr>
            <a:xfrm>
              <a:off x="2263900" y="2540275"/>
              <a:ext cx="12800" cy="12625"/>
            </a:xfrm>
            <a:custGeom>
              <a:avLst/>
              <a:gdLst/>
              <a:ahLst/>
              <a:cxnLst/>
              <a:rect l="l" t="t" r="r" b="b"/>
              <a:pathLst>
                <a:path w="512" h="505" extrusionOk="0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0"/>
            <p:cNvSpPr/>
            <p:nvPr/>
          </p:nvSpPr>
          <p:spPr>
            <a:xfrm>
              <a:off x="2290125" y="25663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0"/>
            <p:cNvSpPr/>
            <p:nvPr/>
          </p:nvSpPr>
          <p:spPr>
            <a:xfrm>
              <a:off x="2288500" y="2564875"/>
              <a:ext cx="12775" cy="12600"/>
            </a:xfrm>
            <a:custGeom>
              <a:avLst/>
              <a:gdLst/>
              <a:ahLst/>
              <a:cxnLst/>
              <a:rect l="l" t="t" r="r" b="b"/>
              <a:pathLst>
                <a:path w="511" h="504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0"/>
            <p:cNvSpPr/>
            <p:nvPr/>
          </p:nvSpPr>
          <p:spPr>
            <a:xfrm>
              <a:off x="2241175" y="238170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0"/>
            <p:cNvSpPr/>
            <p:nvPr/>
          </p:nvSpPr>
          <p:spPr>
            <a:xfrm>
              <a:off x="2330000" y="290607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0"/>
            <p:cNvSpPr/>
            <p:nvPr/>
          </p:nvSpPr>
          <p:spPr>
            <a:xfrm>
              <a:off x="2228425" y="3186000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0"/>
            <p:cNvSpPr/>
            <p:nvPr/>
          </p:nvSpPr>
          <p:spPr>
            <a:xfrm>
              <a:off x="1942250" y="2555875"/>
              <a:ext cx="313575" cy="313575"/>
            </a:xfrm>
            <a:custGeom>
              <a:avLst/>
              <a:gdLst/>
              <a:ahLst/>
              <a:cxnLst/>
              <a:rect l="l" t="t" r="r" b="b"/>
              <a:pathLst>
                <a:path w="12543" h="12543" extrusionOk="0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0"/>
            <p:cNvSpPr/>
            <p:nvPr/>
          </p:nvSpPr>
          <p:spPr>
            <a:xfrm>
              <a:off x="1942250" y="2548100"/>
              <a:ext cx="313575" cy="312075"/>
            </a:xfrm>
            <a:custGeom>
              <a:avLst/>
              <a:gdLst/>
              <a:ahLst/>
              <a:cxnLst/>
              <a:rect l="l" t="t" r="r" b="b"/>
              <a:pathLst>
                <a:path w="12543" h="12483" extrusionOk="0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0"/>
            <p:cNvSpPr/>
            <p:nvPr/>
          </p:nvSpPr>
          <p:spPr>
            <a:xfrm>
              <a:off x="1942925" y="2533050"/>
              <a:ext cx="313600" cy="311950"/>
            </a:xfrm>
            <a:custGeom>
              <a:avLst/>
              <a:gdLst/>
              <a:ahLst/>
              <a:cxnLst/>
              <a:rect l="l" t="t" r="r" b="b"/>
              <a:pathLst>
                <a:path w="12544" h="12478" extrusionOk="0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0"/>
            <p:cNvSpPr/>
            <p:nvPr/>
          </p:nvSpPr>
          <p:spPr>
            <a:xfrm>
              <a:off x="1941325" y="2531675"/>
              <a:ext cx="316800" cy="314825"/>
            </a:xfrm>
            <a:custGeom>
              <a:avLst/>
              <a:gdLst/>
              <a:ahLst/>
              <a:cxnLst/>
              <a:rect l="l" t="t" r="r" b="b"/>
              <a:pathLst>
                <a:path w="12672" h="12593" extrusionOk="0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0"/>
            <p:cNvSpPr/>
            <p:nvPr/>
          </p:nvSpPr>
          <p:spPr>
            <a:xfrm>
              <a:off x="2050775" y="2414100"/>
              <a:ext cx="126425" cy="126275"/>
            </a:xfrm>
            <a:custGeom>
              <a:avLst/>
              <a:gdLst/>
              <a:ahLst/>
              <a:cxnLst/>
              <a:rect l="l" t="t" r="r" b="b"/>
              <a:pathLst>
                <a:path w="5057" h="5051" extrusionOk="0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0"/>
            <p:cNvSpPr/>
            <p:nvPr/>
          </p:nvSpPr>
          <p:spPr>
            <a:xfrm>
              <a:off x="2058200" y="2676025"/>
              <a:ext cx="27400" cy="28550"/>
            </a:xfrm>
            <a:custGeom>
              <a:avLst/>
              <a:gdLst/>
              <a:ahLst/>
              <a:cxnLst/>
              <a:rect l="l" t="t" r="r" b="b"/>
              <a:pathLst>
                <a:path w="1096" h="1142" extrusionOk="0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0"/>
            <p:cNvSpPr/>
            <p:nvPr/>
          </p:nvSpPr>
          <p:spPr>
            <a:xfrm>
              <a:off x="2088825" y="2662325"/>
              <a:ext cx="22975" cy="53375"/>
            </a:xfrm>
            <a:custGeom>
              <a:avLst/>
              <a:gdLst/>
              <a:ahLst/>
              <a:cxnLst/>
              <a:rect l="l" t="t" r="r" b="b"/>
              <a:pathLst>
                <a:path w="919" h="2135" extrusionOk="0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0"/>
            <p:cNvSpPr/>
            <p:nvPr/>
          </p:nvSpPr>
          <p:spPr>
            <a:xfrm>
              <a:off x="2114100" y="2676025"/>
              <a:ext cx="27150" cy="28550"/>
            </a:xfrm>
            <a:custGeom>
              <a:avLst/>
              <a:gdLst/>
              <a:ahLst/>
              <a:cxnLst/>
              <a:rect l="l" t="t" r="r" b="b"/>
              <a:pathLst>
                <a:path w="1086" h="1142" extrusionOk="0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0"/>
            <p:cNvSpPr/>
            <p:nvPr/>
          </p:nvSpPr>
          <p:spPr>
            <a:xfrm>
              <a:off x="2002300" y="2589050"/>
              <a:ext cx="99050" cy="81425"/>
            </a:xfrm>
            <a:custGeom>
              <a:avLst/>
              <a:gdLst/>
              <a:ahLst/>
              <a:cxnLst/>
              <a:rect l="l" t="t" r="r" b="b"/>
              <a:pathLst>
                <a:path w="3962" h="3257" extrusionOk="0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0"/>
            <p:cNvSpPr/>
            <p:nvPr/>
          </p:nvSpPr>
          <p:spPr>
            <a:xfrm>
              <a:off x="2000925" y="2593400"/>
              <a:ext cx="203875" cy="194875"/>
            </a:xfrm>
            <a:custGeom>
              <a:avLst/>
              <a:gdLst/>
              <a:ahLst/>
              <a:cxnLst/>
              <a:rect l="l" t="t" r="r" b="b"/>
              <a:pathLst>
                <a:path w="8155" h="7795" extrusionOk="0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0"/>
            <p:cNvSpPr/>
            <p:nvPr/>
          </p:nvSpPr>
          <p:spPr>
            <a:xfrm>
              <a:off x="2012975" y="2606000"/>
              <a:ext cx="173975" cy="165350"/>
            </a:xfrm>
            <a:custGeom>
              <a:avLst/>
              <a:gdLst/>
              <a:ahLst/>
              <a:cxnLst/>
              <a:rect l="l" t="t" r="r" b="b"/>
              <a:pathLst>
                <a:path w="6959" h="6614" extrusionOk="0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0"/>
            <p:cNvSpPr/>
            <p:nvPr/>
          </p:nvSpPr>
          <p:spPr>
            <a:xfrm>
              <a:off x="2033850" y="2508575"/>
              <a:ext cx="13250" cy="56600"/>
            </a:xfrm>
            <a:custGeom>
              <a:avLst/>
              <a:gdLst/>
              <a:ahLst/>
              <a:cxnLst/>
              <a:rect l="l" t="t" r="r" b="b"/>
              <a:pathLst>
                <a:path w="530" h="2264" extrusionOk="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0"/>
            <p:cNvSpPr/>
            <p:nvPr/>
          </p:nvSpPr>
          <p:spPr>
            <a:xfrm>
              <a:off x="2032450" y="2507175"/>
              <a:ext cx="16025" cy="59400"/>
            </a:xfrm>
            <a:custGeom>
              <a:avLst/>
              <a:gdLst/>
              <a:ahLst/>
              <a:cxnLst/>
              <a:rect l="l" t="t" r="r" b="b"/>
              <a:pathLst>
                <a:path w="641" h="2376" extrusionOk="0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0"/>
            <p:cNvSpPr/>
            <p:nvPr/>
          </p:nvSpPr>
          <p:spPr>
            <a:xfrm>
              <a:off x="1764350" y="2410475"/>
              <a:ext cx="53850" cy="477775"/>
            </a:xfrm>
            <a:custGeom>
              <a:avLst/>
              <a:gdLst/>
              <a:ahLst/>
              <a:cxnLst/>
              <a:rect l="l" t="t" r="r" b="b"/>
              <a:pathLst>
                <a:path w="2154" h="19111" extrusionOk="0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0"/>
            <p:cNvSpPr/>
            <p:nvPr/>
          </p:nvSpPr>
          <p:spPr>
            <a:xfrm>
              <a:off x="1762975" y="2409075"/>
              <a:ext cx="55225" cy="480550"/>
            </a:xfrm>
            <a:custGeom>
              <a:avLst/>
              <a:gdLst/>
              <a:ahLst/>
              <a:cxnLst/>
              <a:rect l="l" t="t" r="r" b="b"/>
              <a:pathLst>
                <a:path w="2209" h="19222" extrusionOk="0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0"/>
            <p:cNvSpPr/>
            <p:nvPr/>
          </p:nvSpPr>
          <p:spPr>
            <a:xfrm>
              <a:off x="1768300" y="2473550"/>
              <a:ext cx="6750" cy="56375"/>
            </a:xfrm>
            <a:custGeom>
              <a:avLst/>
              <a:gdLst/>
              <a:ahLst/>
              <a:cxnLst/>
              <a:rect l="l" t="t" r="r" b="b"/>
              <a:pathLst>
                <a:path w="270" h="2255" extrusionOk="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0"/>
            <p:cNvSpPr/>
            <p:nvPr/>
          </p:nvSpPr>
          <p:spPr>
            <a:xfrm>
              <a:off x="1766088" y="2471511"/>
              <a:ext cx="9550" cy="59625"/>
            </a:xfrm>
            <a:custGeom>
              <a:avLst/>
              <a:gdLst/>
              <a:ahLst/>
              <a:cxnLst/>
              <a:rect l="l" t="t" r="r" b="b"/>
              <a:pathLst>
                <a:path w="382" h="2385" extrusionOk="0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0"/>
            <p:cNvSpPr/>
            <p:nvPr/>
          </p:nvSpPr>
          <p:spPr>
            <a:xfrm>
              <a:off x="1768300" y="2548225"/>
              <a:ext cx="6750" cy="56625"/>
            </a:xfrm>
            <a:custGeom>
              <a:avLst/>
              <a:gdLst/>
              <a:ahLst/>
              <a:cxnLst/>
              <a:rect l="l" t="t" r="r" b="b"/>
              <a:pathLst>
                <a:path w="270" h="2265" extrusionOk="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0"/>
            <p:cNvSpPr/>
            <p:nvPr/>
          </p:nvSpPr>
          <p:spPr>
            <a:xfrm>
              <a:off x="1766088" y="2546411"/>
              <a:ext cx="9550" cy="59400"/>
            </a:xfrm>
            <a:custGeom>
              <a:avLst/>
              <a:gdLst/>
              <a:ahLst/>
              <a:cxnLst/>
              <a:rect l="l" t="t" r="r" b="b"/>
              <a:pathLst>
                <a:path w="382" h="2376" extrusionOk="0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0"/>
            <p:cNvSpPr/>
            <p:nvPr/>
          </p:nvSpPr>
          <p:spPr>
            <a:xfrm>
              <a:off x="1778275" y="2410475"/>
              <a:ext cx="261400" cy="477775"/>
            </a:xfrm>
            <a:custGeom>
              <a:avLst/>
              <a:gdLst/>
              <a:ahLst/>
              <a:cxnLst/>
              <a:rect l="l" t="t" r="r" b="b"/>
              <a:pathLst>
                <a:path w="10456" h="19111" extrusionOk="0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0"/>
            <p:cNvSpPr/>
            <p:nvPr/>
          </p:nvSpPr>
          <p:spPr>
            <a:xfrm>
              <a:off x="1776650" y="2409075"/>
              <a:ext cx="264425" cy="480550"/>
            </a:xfrm>
            <a:custGeom>
              <a:avLst/>
              <a:gdLst/>
              <a:ahLst/>
              <a:cxnLst/>
              <a:rect l="l" t="t" r="r" b="b"/>
              <a:pathLst>
                <a:path w="10577" h="19222" extrusionOk="0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0"/>
            <p:cNvSpPr/>
            <p:nvPr/>
          </p:nvSpPr>
          <p:spPr>
            <a:xfrm>
              <a:off x="1902125" y="24306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0"/>
            <p:cNvSpPr/>
            <p:nvPr/>
          </p:nvSpPr>
          <p:spPr>
            <a:xfrm>
              <a:off x="1859900" y="2433900"/>
              <a:ext cx="33900" cy="7200"/>
            </a:xfrm>
            <a:custGeom>
              <a:avLst/>
              <a:gdLst/>
              <a:ahLst/>
              <a:cxnLst/>
              <a:rect l="l" t="t" r="r" b="b"/>
              <a:pathLst>
                <a:path w="1356" h="288" extrusionOk="0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0"/>
            <p:cNvSpPr/>
            <p:nvPr/>
          </p:nvSpPr>
          <p:spPr>
            <a:xfrm>
              <a:off x="1924625" y="2433900"/>
              <a:ext cx="33875" cy="7200"/>
            </a:xfrm>
            <a:custGeom>
              <a:avLst/>
              <a:gdLst/>
              <a:ahLst/>
              <a:cxnLst/>
              <a:rect l="l" t="t" r="r" b="b"/>
              <a:pathLst>
                <a:path w="1355" h="288" extrusionOk="0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0"/>
            <p:cNvSpPr/>
            <p:nvPr/>
          </p:nvSpPr>
          <p:spPr>
            <a:xfrm>
              <a:off x="1798675" y="2455700"/>
              <a:ext cx="220600" cy="392200"/>
            </a:xfrm>
            <a:custGeom>
              <a:avLst/>
              <a:gdLst/>
              <a:ahLst/>
              <a:cxnLst/>
              <a:rect l="l" t="t" r="r" b="b"/>
              <a:pathLst>
                <a:path w="8824" h="15688" extrusionOk="0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0"/>
            <p:cNvSpPr/>
            <p:nvPr/>
          </p:nvSpPr>
          <p:spPr>
            <a:xfrm>
              <a:off x="1797050" y="2454300"/>
              <a:ext cx="223600" cy="394975"/>
            </a:xfrm>
            <a:custGeom>
              <a:avLst/>
              <a:gdLst/>
              <a:ahLst/>
              <a:cxnLst/>
              <a:rect l="l" t="t" r="r" b="b"/>
              <a:pathLst>
                <a:path w="8944" h="15799" extrusionOk="0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0"/>
            <p:cNvSpPr/>
            <p:nvPr/>
          </p:nvSpPr>
          <p:spPr>
            <a:xfrm>
              <a:off x="1800075" y="2457075"/>
              <a:ext cx="217575" cy="30175"/>
            </a:xfrm>
            <a:custGeom>
              <a:avLst/>
              <a:gdLst/>
              <a:ahLst/>
              <a:cxnLst/>
              <a:rect l="l" t="t" r="r" b="b"/>
              <a:pathLst>
                <a:path w="8703" h="1207" extrusionOk="0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0"/>
            <p:cNvSpPr/>
            <p:nvPr/>
          </p:nvSpPr>
          <p:spPr>
            <a:xfrm>
              <a:off x="1959625" y="246705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0"/>
            <p:cNvSpPr/>
            <p:nvPr/>
          </p:nvSpPr>
          <p:spPr>
            <a:xfrm>
              <a:off x="1979125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0"/>
            <p:cNvSpPr/>
            <p:nvPr/>
          </p:nvSpPr>
          <p:spPr>
            <a:xfrm>
              <a:off x="1999300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0"/>
            <p:cNvSpPr/>
            <p:nvPr/>
          </p:nvSpPr>
          <p:spPr>
            <a:xfrm>
              <a:off x="1833700" y="2530600"/>
              <a:ext cx="69825" cy="3050"/>
            </a:xfrm>
            <a:custGeom>
              <a:avLst/>
              <a:gdLst/>
              <a:ahLst/>
              <a:cxnLst/>
              <a:rect l="l" t="t" r="r" b="b"/>
              <a:pathLst>
                <a:path w="2793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0"/>
            <p:cNvSpPr/>
            <p:nvPr/>
          </p:nvSpPr>
          <p:spPr>
            <a:xfrm>
              <a:off x="1917425" y="2530600"/>
              <a:ext cx="26925" cy="3050"/>
            </a:xfrm>
            <a:custGeom>
              <a:avLst/>
              <a:gdLst/>
              <a:ahLst/>
              <a:cxnLst/>
              <a:rect l="l" t="t" r="r" b="b"/>
              <a:pathLst>
                <a:path w="1077" h="122" extrusionOk="0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0"/>
            <p:cNvSpPr/>
            <p:nvPr/>
          </p:nvSpPr>
          <p:spPr>
            <a:xfrm>
              <a:off x="1960575" y="253060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0"/>
            <p:cNvSpPr/>
            <p:nvPr/>
          </p:nvSpPr>
          <p:spPr>
            <a:xfrm>
              <a:off x="1915350" y="25825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0"/>
            <p:cNvSpPr/>
            <p:nvPr/>
          </p:nvSpPr>
          <p:spPr>
            <a:xfrm>
              <a:off x="1874750" y="25825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1833700" y="25825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1833700" y="2556350"/>
              <a:ext cx="37375" cy="3025"/>
            </a:xfrm>
            <a:custGeom>
              <a:avLst/>
              <a:gdLst/>
              <a:ahLst/>
              <a:cxnLst/>
              <a:rect l="l" t="t" r="r" b="b"/>
              <a:pathLst>
                <a:path w="1495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1882650" y="2556350"/>
              <a:ext cx="61700" cy="3025"/>
            </a:xfrm>
            <a:custGeom>
              <a:avLst/>
              <a:gdLst/>
              <a:ahLst/>
              <a:cxnLst/>
              <a:rect l="l" t="t" r="r" b="b"/>
              <a:pathLst>
                <a:path w="2468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1960575" y="2556350"/>
              <a:ext cx="24825" cy="3025"/>
            </a:xfrm>
            <a:custGeom>
              <a:avLst/>
              <a:gdLst/>
              <a:ahLst/>
              <a:cxnLst/>
              <a:rect l="l" t="t" r="r" b="b"/>
              <a:pathLst>
                <a:path w="993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1833700" y="2605750"/>
              <a:ext cx="69825" cy="2800"/>
            </a:xfrm>
            <a:custGeom>
              <a:avLst/>
              <a:gdLst/>
              <a:ahLst/>
              <a:cxnLst/>
              <a:rect l="l" t="t" r="r" b="b"/>
              <a:pathLst>
                <a:path w="2793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1917425" y="2605750"/>
              <a:ext cx="26925" cy="2800"/>
            </a:xfrm>
            <a:custGeom>
              <a:avLst/>
              <a:gdLst/>
              <a:ahLst/>
              <a:cxnLst/>
              <a:rect l="l" t="t" r="r" b="b"/>
              <a:pathLst>
                <a:path w="1077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0"/>
            <p:cNvSpPr/>
            <p:nvPr/>
          </p:nvSpPr>
          <p:spPr>
            <a:xfrm>
              <a:off x="1833700" y="2688775"/>
              <a:ext cx="69825" cy="3025"/>
            </a:xfrm>
            <a:custGeom>
              <a:avLst/>
              <a:gdLst/>
              <a:ahLst/>
              <a:cxnLst/>
              <a:rect l="l" t="t" r="r" b="b"/>
              <a:pathLst>
                <a:path w="2793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0"/>
            <p:cNvSpPr/>
            <p:nvPr/>
          </p:nvSpPr>
          <p:spPr>
            <a:xfrm>
              <a:off x="1917425" y="2688775"/>
              <a:ext cx="26925" cy="3025"/>
            </a:xfrm>
            <a:custGeom>
              <a:avLst/>
              <a:gdLst/>
              <a:ahLst/>
              <a:cxnLst/>
              <a:rect l="l" t="t" r="r" b="b"/>
              <a:pathLst>
                <a:path w="1077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1960575" y="260575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1915350" y="26574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1874750" y="26574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1833700" y="26574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1874750" y="2716825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1833700" y="2716825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1833700" y="2631250"/>
              <a:ext cx="37375" cy="3050"/>
            </a:xfrm>
            <a:custGeom>
              <a:avLst/>
              <a:gdLst/>
              <a:ahLst/>
              <a:cxnLst/>
              <a:rect l="l" t="t" r="r" b="b"/>
              <a:pathLst>
                <a:path w="1495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1882650" y="2631250"/>
              <a:ext cx="61700" cy="3050"/>
            </a:xfrm>
            <a:custGeom>
              <a:avLst/>
              <a:gdLst/>
              <a:ahLst/>
              <a:cxnLst/>
              <a:rect l="l" t="t" r="r" b="b"/>
              <a:pathLst>
                <a:path w="2468" h="122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1960575" y="263125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1833250" y="2744425"/>
              <a:ext cx="61475" cy="3050"/>
            </a:xfrm>
            <a:custGeom>
              <a:avLst/>
              <a:gdLst/>
              <a:ahLst/>
              <a:cxnLst/>
              <a:rect l="l" t="t" r="r" b="b"/>
              <a:pathLst>
                <a:path w="2459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1833250" y="277040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1630775" y="2920000"/>
              <a:ext cx="550375" cy="380600"/>
            </a:xfrm>
            <a:custGeom>
              <a:avLst/>
              <a:gdLst/>
              <a:ahLst/>
              <a:cxnLst/>
              <a:rect l="l" t="t" r="r" b="b"/>
              <a:pathLst>
                <a:path w="22015" h="15224" extrusionOk="0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1629375" y="2918600"/>
              <a:ext cx="553150" cy="383375"/>
            </a:xfrm>
            <a:custGeom>
              <a:avLst/>
              <a:gdLst/>
              <a:ahLst/>
              <a:cxnLst/>
              <a:rect l="l" t="t" r="r" b="b"/>
              <a:pathLst>
                <a:path w="22126" h="15335" extrusionOk="0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1670900" y="2956625"/>
              <a:ext cx="469875" cy="307325"/>
            </a:xfrm>
            <a:custGeom>
              <a:avLst/>
              <a:gdLst/>
              <a:ahLst/>
              <a:cxnLst/>
              <a:rect l="l" t="t" r="r" b="b"/>
              <a:pathLst>
                <a:path w="18795" h="12293" extrusionOk="0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1669500" y="2955000"/>
              <a:ext cx="472675" cy="310325"/>
            </a:xfrm>
            <a:custGeom>
              <a:avLst/>
              <a:gdLst/>
              <a:ahLst/>
              <a:cxnLst/>
              <a:rect l="l" t="t" r="r" b="b"/>
              <a:pathLst>
                <a:path w="18907" h="12413" extrusionOk="0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1900275" y="2932975"/>
              <a:ext cx="11375" cy="1140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1540800" y="3297550"/>
              <a:ext cx="730325" cy="49200"/>
            </a:xfrm>
            <a:custGeom>
              <a:avLst/>
              <a:gdLst/>
              <a:ahLst/>
              <a:cxnLst/>
              <a:rect l="l" t="t" r="r" b="b"/>
              <a:pathLst>
                <a:path w="29213" h="1968" extrusionOk="0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1539175" y="3296150"/>
              <a:ext cx="733350" cy="52225"/>
            </a:xfrm>
            <a:custGeom>
              <a:avLst/>
              <a:gdLst/>
              <a:ahLst/>
              <a:cxnLst/>
              <a:rect l="l" t="t" r="r" b="b"/>
              <a:pathLst>
                <a:path w="29334" h="2089" extrusionOk="0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1546350" y="3333725"/>
              <a:ext cx="719200" cy="3050"/>
            </a:xfrm>
            <a:custGeom>
              <a:avLst/>
              <a:gdLst/>
              <a:ahLst/>
              <a:cxnLst/>
              <a:rect l="l" t="t" r="r" b="b"/>
              <a:pathLst>
                <a:path w="28768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1836250" y="3300575"/>
              <a:ext cx="139400" cy="15550"/>
            </a:xfrm>
            <a:custGeom>
              <a:avLst/>
              <a:gdLst/>
              <a:ahLst/>
              <a:cxnLst/>
              <a:rect l="l" t="t" r="r" b="b"/>
              <a:pathLst>
                <a:path w="5576" h="622" extrusionOk="0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1834875" y="3299175"/>
              <a:ext cx="142175" cy="18350"/>
            </a:xfrm>
            <a:custGeom>
              <a:avLst/>
              <a:gdLst/>
              <a:ahLst/>
              <a:cxnLst/>
              <a:rect l="l" t="t" r="r" b="b"/>
              <a:pathLst>
                <a:path w="5687" h="734" extrusionOk="0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1743950" y="3008825"/>
              <a:ext cx="294325" cy="215000"/>
            </a:xfrm>
            <a:custGeom>
              <a:avLst/>
              <a:gdLst/>
              <a:ahLst/>
              <a:cxnLst/>
              <a:rect l="l" t="t" r="r" b="b"/>
              <a:pathLst>
                <a:path w="11773" h="8600" extrusionOk="0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1760425" y="2992575"/>
              <a:ext cx="294325" cy="36200"/>
            </a:xfrm>
            <a:custGeom>
              <a:avLst/>
              <a:gdLst/>
              <a:ahLst/>
              <a:cxnLst/>
              <a:rect l="l" t="t" r="r" b="b"/>
              <a:pathLst>
                <a:path w="11773" h="1448" extrusionOk="0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1759025" y="2991175"/>
              <a:ext cx="297350" cy="39000"/>
            </a:xfrm>
            <a:custGeom>
              <a:avLst/>
              <a:gdLst/>
              <a:ahLst/>
              <a:cxnLst/>
              <a:rect l="l" t="t" r="r" b="b"/>
              <a:pathLst>
                <a:path w="11894" h="1560" extrusionOk="0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1793350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1815150" y="3003250"/>
              <a:ext cx="13950" cy="14175"/>
            </a:xfrm>
            <a:custGeom>
              <a:avLst/>
              <a:gdLst/>
              <a:ahLst/>
              <a:cxnLst/>
              <a:rect l="l" t="t" r="r" b="b"/>
              <a:pathLst>
                <a:path w="558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1771775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1760175" y="3028750"/>
              <a:ext cx="294575" cy="177225"/>
            </a:xfrm>
            <a:custGeom>
              <a:avLst/>
              <a:gdLst/>
              <a:ahLst/>
              <a:cxnLst/>
              <a:rect l="l" t="t" r="r" b="b"/>
              <a:pathLst>
                <a:path w="11783" h="7089" extrusionOk="0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1758800" y="3027375"/>
              <a:ext cx="297325" cy="179975"/>
            </a:xfrm>
            <a:custGeom>
              <a:avLst/>
              <a:gdLst/>
              <a:ahLst/>
              <a:cxnLst/>
              <a:rect l="l" t="t" r="r" b="b"/>
              <a:pathLst>
                <a:path w="11893" h="7199" extrusionOk="0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1961950" y="3064475"/>
              <a:ext cx="65200" cy="100675"/>
            </a:xfrm>
            <a:custGeom>
              <a:avLst/>
              <a:gdLst/>
              <a:ahLst/>
              <a:cxnLst/>
              <a:rect l="l" t="t" r="r" b="b"/>
              <a:pathLst>
                <a:path w="2608" h="4027" extrusionOk="0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1960575" y="3063075"/>
              <a:ext cx="67975" cy="103475"/>
            </a:xfrm>
            <a:custGeom>
              <a:avLst/>
              <a:gdLst/>
              <a:ahLst/>
              <a:cxnLst/>
              <a:rect l="l" t="t" r="r" b="b"/>
              <a:pathLst>
                <a:path w="2719" h="4139" extrusionOk="0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1963575" y="3066550"/>
              <a:ext cx="62875" cy="97200"/>
            </a:xfrm>
            <a:custGeom>
              <a:avLst/>
              <a:gdLst/>
              <a:ahLst/>
              <a:cxnLst/>
              <a:rect l="l" t="t" r="r" b="b"/>
              <a:pathLst>
                <a:path w="2515" h="3888" extrusionOk="0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1961950" y="3065075"/>
              <a:ext cx="66125" cy="100075"/>
            </a:xfrm>
            <a:custGeom>
              <a:avLst/>
              <a:gdLst/>
              <a:ahLst/>
              <a:cxnLst/>
              <a:rect l="l" t="t" r="r" b="b"/>
              <a:pathLst>
                <a:path w="2645" h="4003" extrusionOk="0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1962425" y="3066100"/>
              <a:ext cx="62625" cy="99050"/>
            </a:xfrm>
            <a:custGeom>
              <a:avLst/>
              <a:gdLst/>
              <a:ahLst/>
              <a:cxnLst/>
              <a:rect l="l" t="t" r="r" b="b"/>
              <a:pathLst>
                <a:path w="2505" h="3962" extrusionOk="0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1960800" y="3064700"/>
              <a:ext cx="66125" cy="101850"/>
            </a:xfrm>
            <a:custGeom>
              <a:avLst/>
              <a:gdLst/>
              <a:ahLst/>
              <a:cxnLst/>
              <a:rect l="l" t="t" r="r" b="b"/>
              <a:pathLst>
                <a:path w="2645" h="4074" extrusionOk="0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1797750" y="3070275"/>
              <a:ext cx="138475" cy="3025"/>
            </a:xfrm>
            <a:custGeom>
              <a:avLst/>
              <a:gdLst/>
              <a:ahLst/>
              <a:cxnLst/>
              <a:rect l="l" t="t" r="r" b="b"/>
              <a:pathLst>
                <a:path w="5539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1798000" y="3090900"/>
              <a:ext cx="50350" cy="2825"/>
            </a:xfrm>
            <a:custGeom>
              <a:avLst/>
              <a:gdLst/>
              <a:ahLst/>
              <a:cxnLst/>
              <a:rect l="l" t="t" r="r" b="b"/>
              <a:pathLst>
                <a:path w="201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1865025" y="3090900"/>
              <a:ext cx="60775" cy="2825"/>
            </a:xfrm>
            <a:custGeom>
              <a:avLst/>
              <a:gdLst/>
              <a:ahLst/>
              <a:cxnLst/>
              <a:rect l="l" t="t" r="r" b="b"/>
              <a:pathLst>
                <a:path w="2431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1798000" y="3153300"/>
              <a:ext cx="89775" cy="2800"/>
            </a:xfrm>
            <a:custGeom>
              <a:avLst/>
              <a:gdLst/>
              <a:ahLst/>
              <a:cxnLst/>
              <a:rect l="l" t="t" r="r" b="b"/>
              <a:pathLst>
                <a:path w="3591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1797750" y="3112475"/>
              <a:ext cx="139650" cy="3050"/>
            </a:xfrm>
            <a:custGeom>
              <a:avLst/>
              <a:gdLst/>
              <a:ahLst/>
              <a:cxnLst/>
              <a:rect l="l" t="t" r="r" b="b"/>
              <a:pathLst>
                <a:path w="5586" h="122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1798000" y="3133125"/>
              <a:ext cx="46175" cy="2800"/>
            </a:xfrm>
            <a:custGeom>
              <a:avLst/>
              <a:gdLst/>
              <a:ahLst/>
              <a:cxnLst/>
              <a:rect l="l" t="t" r="r" b="b"/>
              <a:pathLst>
                <a:path w="1847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1854575" y="3133125"/>
              <a:ext cx="81650" cy="2800"/>
            </a:xfrm>
            <a:custGeom>
              <a:avLst/>
              <a:gdLst/>
              <a:ahLst/>
              <a:cxnLst/>
              <a:rect l="l" t="t" r="r" b="b"/>
              <a:pathLst>
                <a:path w="3266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1869425" y="3103200"/>
              <a:ext cx="725" cy="8375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2089275" y="2890075"/>
              <a:ext cx="172800" cy="172100"/>
            </a:xfrm>
            <a:custGeom>
              <a:avLst/>
              <a:gdLst/>
              <a:ahLst/>
              <a:cxnLst/>
              <a:rect l="l" t="t" r="r" b="b"/>
              <a:pathLst>
                <a:path w="6912" h="6884" extrusionOk="0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2083250" y="2879400"/>
              <a:ext cx="173025" cy="172350"/>
            </a:xfrm>
            <a:custGeom>
              <a:avLst/>
              <a:gdLst/>
              <a:ahLst/>
              <a:cxnLst/>
              <a:rect l="l" t="t" r="r" b="b"/>
              <a:pathLst>
                <a:path w="6921" h="6894" extrusionOk="0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2082550" y="2877775"/>
              <a:ext cx="174200" cy="175600"/>
            </a:xfrm>
            <a:custGeom>
              <a:avLst/>
              <a:gdLst/>
              <a:ahLst/>
              <a:cxnLst/>
              <a:rect l="l" t="t" r="r" b="b"/>
              <a:pathLst>
                <a:path w="6968" h="7024" extrusionOk="0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2118275" y="2895650"/>
              <a:ext cx="121550" cy="139850"/>
            </a:xfrm>
            <a:custGeom>
              <a:avLst/>
              <a:gdLst/>
              <a:ahLst/>
              <a:cxnLst/>
              <a:rect l="l" t="t" r="r" b="b"/>
              <a:pathLst>
                <a:path w="4862" h="5594" extrusionOk="0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2116650" y="2894025"/>
              <a:ext cx="123850" cy="142875"/>
            </a:xfrm>
            <a:custGeom>
              <a:avLst/>
              <a:gdLst/>
              <a:ahLst/>
              <a:cxnLst/>
              <a:rect l="l" t="t" r="r" b="b"/>
              <a:pathLst>
                <a:path w="4954" h="5715" extrusionOk="0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2107375" y="2926025"/>
              <a:ext cx="16250" cy="33650"/>
            </a:xfrm>
            <a:custGeom>
              <a:avLst/>
              <a:gdLst/>
              <a:ahLst/>
              <a:cxnLst/>
              <a:rect l="l" t="t" r="r" b="b"/>
              <a:pathLst>
                <a:path w="650" h="1346" extrusionOk="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2105975" y="2924575"/>
              <a:ext cx="19050" cy="36500"/>
            </a:xfrm>
            <a:custGeom>
              <a:avLst/>
              <a:gdLst/>
              <a:ahLst/>
              <a:cxnLst/>
              <a:rect l="l" t="t" r="r" b="b"/>
              <a:pathLst>
                <a:path w="762" h="1460" extrusionOk="0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2134725" y="2938300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2133575" y="2937150"/>
              <a:ext cx="72150" cy="72150"/>
            </a:xfrm>
            <a:custGeom>
              <a:avLst/>
              <a:gdLst/>
              <a:ahLst/>
              <a:cxnLst/>
              <a:rect l="l" t="t" r="r" b="b"/>
              <a:pathLst>
                <a:path w="2886" h="2886" extrusionOk="0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2144250" y="29478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2142850" y="2946425"/>
              <a:ext cx="53825" cy="53825"/>
            </a:xfrm>
            <a:custGeom>
              <a:avLst/>
              <a:gdLst/>
              <a:ahLst/>
              <a:cxnLst/>
              <a:rect l="l" t="t" r="r" b="b"/>
              <a:pathLst>
                <a:path w="2153" h="2153" extrusionOk="0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2154900" y="2949850"/>
              <a:ext cx="45950" cy="34400"/>
            </a:xfrm>
            <a:custGeom>
              <a:avLst/>
              <a:gdLst/>
              <a:ahLst/>
              <a:cxnLst/>
              <a:rect l="l" t="t" r="r" b="b"/>
              <a:pathLst>
                <a:path w="1838" h="1376" extrusionOk="0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10"/>
          <p:cNvSpPr txBox="1">
            <a:spLocks noGrp="1"/>
          </p:cNvSpPr>
          <p:nvPr>
            <p:ph type="title" idx="4294967295"/>
          </p:nvPr>
        </p:nvSpPr>
        <p:spPr>
          <a:xfrm>
            <a:off x="3996275" y="166790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/>
              <a:t>03</a:t>
            </a:r>
            <a:endParaRPr/>
          </a:p>
        </p:txBody>
      </p:sp>
      <p:sp>
        <p:nvSpPr>
          <p:cNvPr id="1346" name="Google Shape;1346;p10"/>
          <p:cNvSpPr txBox="1">
            <a:spLocks noGrp="1"/>
          </p:cNvSpPr>
          <p:nvPr>
            <p:ph type="title"/>
          </p:nvPr>
        </p:nvSpPr>
        <p:spPr>
          <a:xfrm>
            <a:off x="4181725" y="25717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"/>
          <p:cNvSpPr txBox="1">
            <a:spLocks noGrp="1"/>
          </p:cNvSpPr>
          <p:nvPr>
            <p:ph type="subTitle" idx="6"/>
          </p:nvPr>
        </p:nvSpPr>
        <p:spPr>
          <a:xfrm>
            <a:off x="5563379" y="1359750"/>
            <a:ext cx="284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Factors for Churn</a:t>
            </a:r>
            <a:endParaRPr/>
          </a:p>
        </p:txBody>
      </p:sp>
      <p:sp>
        <p:nvSpPr>
          <p:cNvPr id="1352" name="Google Shape;1352;p8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294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353" name="Google Shape;1353;p8"/>
          <p:cNvSpPr txBox="1">
            <a:spLocks noGrp="1"/>
          </p:cNvSpPr>
          <p:nvPr>
            <p:ph type="subTitle" idx="5"/>
          </p:nvPr>
        </p:nvSpPr>
        <p:spPr>
          <a:xfrm>
            <a:off x="676201" y="2383200"/>
            <a:ext cx="20883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354" name="Google Shape;13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350" y="1114375"/>
            <a:ext cx="5549825" cy="3530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5" name="Google Shape;1355;p8"/>
          <p:cNvSpPr txBox="1">
            <a:spLocks noGrp="1"/>
          </p:cNvSpPr>
          <p:nvPr>
            <p:ph type="subTitle" idx="4294967295"/>
          </p:nvPr>
        </p:nvSpPr>
        <p:spPr>
          <a:xfrm>
            <a:off x="720000" y="2760300"/>
            <a:ext cx="1329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Accuracy: 82%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6fe93f50dd_0_0"/>
          <p:cNvSpPr txBox="1">
            <a:spLocks noGrp="1"/>
          </p:cNvSpPr>
          <p:nvPr>
            <p:ph type="title" idx="4294967295"/>
          </p:nvPr>
        </p:nvSpPr>
        <p:spPr>
          <a:xfrm>
            <a:off x="4388750" y="16782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/>
              <a:t>04</a:t>
            </a:r>
            <a:endParaRPr/>
          </a:p>
        </p:txBody>
      </p:sp>
      <p:sp>
        <p:nvSpPr>
          <p:cNvPr id="1503" name="Google Shape;1503;g26fe93f50dd_0_0"/>
          <p:cNvSpPr txBox="1">
            <a:spLocks noGrp="1"/>
          </p:cNvSpPr>
          <p:nvPr>
            <p:ph type="title"/>
          </p:nvPr>
        </p:nvSpPr>
        <p:spPr>
          <a:xfrm>
            <a:off x="4523025" y="2571750"/>
            <a:ext cx="430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HR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Insights</a:t>
            </a:r>
            <a:endParaRPr/>
          </a:p>
        </p:txBody>
      </p:sp>
      <p:pic>
        <p:nvPicPr>
          <p:cNvPr id="1504" name="Google Shape;1504;g26fe93f50d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75" y="462013"/>
            <a:ext cx="4219475" cy="42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d16e159133_0_0"/>
          <p:cNvSpPr txBox="1">
            <a:spLocks noGrp="1"/>
          </p:cNvSpPr>
          <p:nvPr>
            <p:ph type="title"/>
          </p:nvPr>
        </p:nvSpPr>
        <p:spPr>
          <a:xfrm>
            <a:off x="784950" y="359350"/>
            <a:ext cx="77109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Employee Churn by Region</a:t>
            </a:r>
            <a:endParaRPr/>
          </a:p>
        </p:txBody>
      </p:sp>
      <p:pic>
        <p:nvPicPr>
          <p:cNvPr id="1510" name="Google Shape;1510;g2d16e1591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675" y="1033750"/>
            <a:ext cx="6006650" cy="35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280</Words>
  <Application>Microsoft Macintosh PowerPoint</Application>
  <PresentationFormat>On-screen Show (16:9)</PresentationFormat>
  <Paragraphs>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Open Sans</vt:lpstr>
      <vt:lpstr>Nunito Light</vt:lpstr>
      <vt:lpstr>Lato</vt:lpstr>
      <vt:lpstr>Sora</vt:lpstr>
      <vt:lpstr>Arial</vt:lpstr>
      <vt:lpstr>Software Engineering Business Plan by Slidesgo</vt:lpstr>
      <vt:lpstr>Employee Churn Analysis</vt:lpstr>
      <vt:lpstr>Table of contents</vt:lpstr>
      <vt:lpstr>Mission Statement</vt:lpstr>
      <vt:lpstr>Data Analysis</vt:lpstr>
      <vt:lpstr>Our Approach</vt:lpstr>
      <vt:lpstr>03</vt:lpstr>
      <vt:lpstr>Our Solution</vt:lpstr>
      <vt:lpstr>04</vt:lpstr>
      <vt:lpstr>Employee Churn by Region</vt:lpstr>
      <vt:lpstr>Employee Churn by Country</vt:lpstr>
      <vt:lpstr>Employee Churn by Department</vt:lpstr>
      <vt:lpstr>Employees Leaving by Quarter</vt:lpstr>
      <vt:lpstr>Hiring Pipeline</vt:lpstr>
      <vt:lpstr>05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Churn Analysis</dc:title>
  <cp:lastModifiedBy>Kirti Vatsh</cp:lastModifiedBy>
  <cp:revision>2</cp:revision>
  <dcterms:modified xsi:type="dcterms:W3CDTF">2024-05-02T16:15:12Z</dcterms:modified>
</cp:coreProperties>
</file>